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6" r:id="rId1"/>
    <p:sldMasterId id="2147483697" r:id="rId2"/>
    <p:sldMasterId id="2147483698" r:id="rId3"/>
    <p:sldMasterId id="2147483699" r:id="rId4"/>
  </p:sldMasterIdLst>
  <p:notesMasterIdLst>
    <p:notesMasterId r:id="rId74"/>
  </p:notesMasterIdLst>
  <p:sldIdLst>
    <p:sldId id="256" r:id="rId5"/>
    <p:sldId id="258" r:id="rId6"/>
    <p:sldId id="260" r:id="rId7"/>
    <p:sldId id="265" r:id="rId8"/>
    <p:sldId id="262" r:id="rId9"/>
    <p:sldId id="319" r:id="rId10"/>
    <p:sldId id="320" r:id="rId11"/>
    <p:sldId id="321" r:id="rId12"/>
    <p:sldId id="322" r:id="rId13"/>
    <p:sldId id="326" r:id="rId14"/>
    <p:sldId id="325" r:id="rId15"/>
    <p:sldId id="327" r:id="rId16"/>
    <p:sldId id="328" r:id="rId17"/>
    <p:sldId id="329" r:id="rId18"/>
    <p:sldId id="323" r:id="rId19"/>
    <p:sldId id="324" r:id="rId20"/>
    <p:sldId id="257"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Lst>
  <p:sldSz cx="9144000" cy="5143500" type="screen16x9"/>
  <p:notesSz cx="6858000" cy="9144000"/>
  <p:embeddedFontLst>
    <p:embeddedFont>
      <p:font typeface="Anaheim" pitchFamily="2" charset="77"/>
      <p:regular r:id="rId75"/>
      <p:bold r:id="rId76"/>
    </p:embeddedFont>
    <p:embeddedFont>
      <p:font typeface="Bebas Neue" panose="020B0606020202050201" pitchFamily="34" charset="77"/>
      <p:regular r:id="rId77"/>
    </p:embeddedFont>
    <p:embeddedFont>
      <p:font typeface="Livvic" pitchFamily="2" charset="77"/>
      <p:regular r:id="rId78"/>
      <p:bold r:id="rId79"/>
      <p:italic r:id="rId80"/>
      <p:boldItalic r:id="rId81"/>
    </p:embeddedFont>
    <p:embeddedFont>
      <p:font typeface="Marcellus" panose="020E0602050203020307" pitchFamily="34" charset="0"/>
      <p:regular r:id="rId82"/>
    </p:embeddedFont>
    <p:embeddedFont>
      <p:font typeface="Montserrat" pitchFamily="2" charset="77"/>
      <p:regular r:id="rId83"/>
      <p:bold r:id="rId84"/>
      <p:italic r:id="rId85"/>
      <p:boldItalic r:id="rId86"/>
    </p:embeddedFont>
    <p:embeddedFont>
      <p:font typeface="Montserrat ExtraBold" panose="020F0502020204030204" pitchFamily="34" charset="0"/>
      <p:bold r:id="rId87"/>
      <p:italic r:id="rId88"/>
      <p:boldItalic r:id="rId89"/>
    </p:embeddedFont>
    <p:embeddedFont>
      <p:font typeface="Montserrat Medium" panose="020F0502020204030204" pitchFamily="34" charset="0"/>
      <p:regular r:id="rId90"/>
      <p:bold r:id="rId91"/>
      <p:italic r:id="rId92"/>
      <p:boldItalic r:id="rId93"/>
    </p:embeddedFont>
    <p:embeddedFont>
      <p:font typeface="Proxima Nova" panose="02000506030000020004" pitchFamily="2" charset="0"/>
      <p:regular r:id="rId94"/>
      <p:bold r:id="rId95"/>
      <p:italic r:id="rId96"/>
      <p:boldItalic r:id="rId97"/>
    </p:embeddedFont>
    <p:embeddedFont>
      <p:font typeface="Proxima Nova Semibold" panose="02000506030000020004" pitchFamily="2"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Roboto Condensed Light" panose="020F0302020204030204" pitchFamily="34" charset="0"/>
      <p:regular r:id="rId106"/>
      <p:italic r:id="rId107"/>
    </p:embeddedFont>
    <p:embeddedFont>
      <p:font typeface="Source Sans Pro" panose="020B050303040302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676C8A-F1EA-4CF3-AD13-39CFCF4F4246}">
  <a:tblStyle styleId="{8F676C8A-F1EA-4CF3-AD13-39CFCF4F4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9"/>
    <p:restoredTop sz="94660"/>
  </p:normalViewPr>
  <p:slideViewPr>
    <p:cSldViewPr snapToGrid="0">
      <p:cViewPr>
        <p:scale>
          <a:sx n="183" d="100"/>
          <a:sy n="183" d="100"/>
        </p:scale>
        <p:origin x="86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font" Target="fonts/font3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9.fntdata"/><Relationship Id="rId108" Type="http://schemas.openxmlformats.org/officeDocument/2006/relationships/font" Target="fonts/font3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32.fntdata"/><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110" Type="http://schemas.openxmlformats.org/officeDocument/2006/relationships/font" Target="fonts/font36.fntdata"/><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9.fntdata"/><Relationship Id="rId88" Type="http://schemas.openxmlformats.org/officeDocument/2006/relationships/font" Target="fonts/font14.fntdata"/><Relationship Id="rId111"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8C932E10-2DF0-C14C-82C0-FF2780184074}"/>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C226D98F-2222-93C8-869F-6A635EF99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F9F10D09-57E7-285D-46CA-79F0D57A0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562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0F4FDF22-ED47-EABB-198C-719A567937FA}"/>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34151212-D0CC-3DA9-9E2E-54ED10D73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CC9D174D-E476-7F2A-FE8C-41A46A70E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43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b37d1f1062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b37d1f106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4e77840e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4e77840e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2ed6170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2ed617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4c337b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4c337b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37d1f106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37d1f106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534c337b1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534c337b1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34c337b1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34c337b1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34c337b1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34c337b1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34c337b14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34c337b14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b37d1f106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b37d1f106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394d66d1a7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394d66d1a7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534c337b14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534c337b14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534c337b14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534c337b14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534c337b14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534c337b14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394d66d1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394d66d1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37d1f106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37d1f106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524e77840e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524e77840e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4e77840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52ed61702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52ed61702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b37d1f106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b37d1f106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94d66d1a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94d66d1a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94d66d1a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94d66d1a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37d1f106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37d1f106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524e77840e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524e77840e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b37d1f1062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b37d1f106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394d66d1a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394d66d1a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394d66d1a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394d66d1a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394d66d1a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394d66d1a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394d66d1a7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394d66d1a7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b37d1f106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b37d1f106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b37d1f106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b37d1f106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394d66d1a7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394d66d1a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394d66d1a7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394d66d1a7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394d66d1a7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394d66d1a7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b37d1f106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b37d1f106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b37d1f1062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b37d1f1062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b37d1f1062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b37d1f1062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394d66d1a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394d66d1a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37d1f106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ae02f7bc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ae02f7bc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394d66d1a7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394d66d1a7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534c337b14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534c337b14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37d1f106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37d1f106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b37d1f106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b37d1f106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394dc19c70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394dc19c7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394d66d1a7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394d66d1a7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394d66d1a7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394d66d1a7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394d66d1a7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394d66d1a7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b37d1f106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b37d1f106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F3D335F-399C-2757-8433-E18DCAAD9FC6}"/>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A389371E-9356-D798-4ADE-DC292E6535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A9F71EF3-9CEB-56A4-2526-3B3A4032D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699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394dc19c70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394dc19c70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SLIDES_API140294122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SLIDES_API14029412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520f8ff4e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520f8ff4e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b37d1f1062_0_12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b37d1f1062_0_1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520f8ff4ec_0_13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520f8ff4ec_0_13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1CCD67D-F125-72D7-8056-DC959CAFF24E}"/>
            </a:ext>
          </a:extLst>
        </p:cNvPr>
        <p:cNvGrpSpPr/>
        <p:nvPr/>
      </p:nvGrpSpPr>
      <p:grpSpPr>
        <a:xfrm>
          <a:off x="0" y="0"/>
          <a:ext cx="0" cy="0"/>
          <a:chOff x="0" y="0"/>
          <a:chExt cx="0" cy="0"/>
        </a:xfrm>
      </p:grpSpPr>
      <p:sp>
        <p:nvSpPr>
          <p:cNvPr id="430" name="Google Shape;430;gb37d1f1062_0_51:notes">
            <a:extLst>
              <a:ext uri="{FF2B5EF4-FFF2-40B4-BE49-F238E27FC236}">
                <a16:creationId xmlns:a16="http://schemas.microsoft.com/office/drawing/2014/main" id="{C3F5CC55-C678-996B-2295-D45C43786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7d1f1062_0_51:notes">
            <a:extLst>
              <a:ext uri="{FF2B5EF4-FFF2-40B4-BE49-F238E27FC236}">
                <a16:creationId xmlns:a16="http://schemas.microsoft.com/office/drawing/2014/main" id="{0B1F23A1-B230-CCE2-EE2E-2A520DE8CB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7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4E166D1A-4F71-6CDE-DC7C-1701181CCC7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23FDBB9A-2E7C-20A4-C615-1179DB9C5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2E6B1CBD-161E-630E-25E4-2375F74D1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9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713C6B02-98E0-74D6-AE29-DE2271496F42}"/>
            </a:ext>
          </a:extLst>
        </p:cNvPr>
        <p:cNvGrpSpPr/>
        <p:nvPr/>
      </p:nvGrpSpPr>
      <p:grpSpPr>
        <a:xfrm>
          <a:off x="0" y="0"/>
          <a:ext cx="0" cy="0"/>
          <a:chOff x="0" y="0"/>
          <a:chExt cx="0" cy="0"/>
        </a:xfrm>
      </p:grpSpPr>
      <p:sp>
        <p:nvSpPr>
          <p:cNvPr id="414" name="Google Shape;414;g1524e77840e_1_110:notes">
            <a:extLst>
              <a:ext uri="{FF2B5EF4-FFF2-40B4-BE49-F238E27FC236}">
                <a16:creationId xmlns:a16="http://schemas.microsoft.com/office/drawing/2014/main" id="{F31AD310-8A2C-6773-822A-FA0D07D76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4e77840e_1_110:notes">
            <a:extLst>
              <a:ext uri="{FF2B5EF4-FFF2-40B4-BE49-F238E27FC236}">
                <a16:creationId xmlns:a16="http://schemas.microsoft.com/office/drawing/2014/main" id="{302AB563-B795-E28E-5F91-B55D5B5B1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536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101" name="Google Shape;101;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BLANK_1_1_1_3">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flipH="1">
            <a:off x="4911600" y="1226900"/>
            <a:ext cx="3512400" cy="121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7"/>
          <p:cNvSpPr txBox="1">
            <a:spLocks noGrp="1"/>
          </p:cNvSpPr>
          <p:nvPr>
            <p:ph type="subTitle" idx="1"/>
          </p:nvPr>
        </p:nvSpPr>
        <p:spPr>
          <a:xfrm flipH="1">
            <a:off x="4911600" y="2437350"/>
            <a:ext cx="3512400" cy="111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13" name="Google Shape;113;p17"/>
          <p:cNvPicPr preferRelativeResize="0"/>
          <p:nvPr/>
        </p:nvPicPr>
        <p:blipFill rotWithShape="1">
          <a:blip r:embed="rId2">
            <a:alphaModFix/>
          </a:blip>
          <a:srcRect r="32432" b="55452"/>
          <a:stretch/>
        </p:blipFill>
        <p:spPr>
          <a:xfrm>
            <a:off x="6374575" y="3886201"/>
            <a:ext cx="2769425" cy="1316500"/>
          </a:xfrm>
          <a:prstGeom prst="rect">
            <a:avLst/>
          </a:prstGeom>
          <a:noFill/>
          <a:ln>
            <a:noFill/>
          </a:ln>
        </p:spPr>
      </p:pic>
      <p:sp>
        <p:nvSpPr>
          <p:cNvPr id="114" name="Google Shape;114;p17"/>
          <p:cNvSpPr/>
          <p:nvPr/>
        </p:nvSpPr>
        <p:spPr>
          <a:xfrm>
            <a:off x="193325" y="540000"/>
            <a:ext cx="1152300" cy="11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15"/>
        <p:cNvGrpSpPr/>
        <p:nvPr/>
      </p:nvGrpSpPr>
      <p:grpSpPr>
        <a:xfrm>
          <a:off x="0" y="0"/>
          <a:ext cx="0" cy="0"/>
          <a:chOff x="0" y="0"/>
          <a:chExt cx="0" cy="0"/>
        </a:xfrm>
      </p:grpSpPr>
      <p:sp>
        <p:nvSpPr>
          <p:cNvPr id="116" name="Google Shape;116;p18"/>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8"/>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118" name="Google Shape;11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8"/>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l="121" r="56600"/>
          <a:stretch/>
        </p:blipFill>
        <p:spPr>
          <a:xfrm rot="-5400000" flipH="1">
            <a:off x="5764921" y="2817426"/>
            <a:ext cx="1673551" cy="2788099"/>
          </a:xfrm>
          <a:prstGeom prst="rect">
            <a:avLst/>
          </a:prstGeom>
          <a:noFill/>
          <a:ln>
            <a:noFill/>
          </a:ln>
        </p:spPr>
      </p:pic>
      <p:sp>
        <p:nvSpPr>
          <p:cNvPr id="122" name="Google Shape;122;p19"/>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title" idx="2" hasCustomPrompt="1"/>
          </p:nvPr>
        </p:nvSpPr>
        <p:spPr>
          <a:xfrm flipH="1">
            <a:off x="711539" y="1337825"/>
            <a:ext cx="4165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9"/>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p:nvPr/>
        </p:nvSpPr>
        <p:spPr>
          <a:xfrm>
            <a:off x="-8378"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26"/>
        <p:cNvGrpSpPr/>
        <p:nvPr/>
      </p:nvGrpSpPr>
      <p:grpSpPr>
        <a:xfrm>
          <a:off x="0" y="0"/>
          <a:ext cx="0" cy="0"/>
          <a:chOff x="0" y="0"/>
          <a:chExt cx="0" cy="0"/>
        </a:xfrm>
      </p:grpSpPr>
      <p:sp>
        <p:nvSpPr>
          <p:cNvPr id="127" name="Google Shape;127;p20"/>
          <p:cNvSpPr txBox="1">
            <a:spLocks noGrp="1"/>
          </p:cNvSpPr>
          <p:nvPr>
            <p:ph type="subTitle" idx="1"/>
          </p:nvPr>
        </p:nvSpPr>
        <p:spPr>
          <a:xfrm>
            <a:off x="2273100" y="1297875"/>
            <a:ext cx="2298900" cy="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28" name="Google Shape;128;p20"/>
          <p:cNvSpPr txBox="1">
            <a:spLocks noGrp="1"/>
          </p:cNvSpPr>
          <p:nvPr>
            <p:ph type="subTitle" idx="2"/>
          </p:nvPr>
        </p:nvSpPr>
        <p:spPr>
          <a:xfrm>
            <a:off x="4572025" y="2542250"/>
            <a:ext cx="2298900" cy="43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29" name="Google Shape;129;p20"/>
          <p:cNvSpPr txBox="1">
            <a:spLocks noGrp="1"/>
          </p:cNvSpPr>
          <p:nvPr>
            <p:ph type="subTitle" idx="3"/>
          </p:nvPr>
        </p:nvSpPr>
        <p:spPr>
          <a:xfrm>
            <a:off x="720025" y="2016625"/>
            <a:ext cx="3852000" cy="13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0"/>
          <p:cNvSpPr txBox="1">
            <a:spLocks noGrp="1"/>
          </p:cNvSpPr>
          <p:nvPr>
            <p:ph type="subTitle" idx="4"/>
          </p:nvPr>
        </p:nvSpPr>
        <p:spPr>
          <a:xfrm>
            <a:off x="4572000" y="3273600"/>
            <a:ext cx="3852000" cy="132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2" name="Google Shape;132;p20"/>
          <p:cNvPicPr preferRelativeResize="0"/>
          <p:nvPr/>
        </p:nvPicPr>
        <p:blipFill rotWithShape="1">
          <a:blip r:embed="rId2">
            <a:alphaModFix/>
          </a:blip>
          <a:srcRect l="72414" t="38107" r="-31446"/>
          <a:stretch/>
        </p:blipFill>
        <p:spPr>
          <a:xfrm flipH="1">
            <a:off x="6476076" y="-280150"/>
            <a:ext cx="2667924" cy="2016624"/>
          </a:xfrm>
          <a:prstGeom prst="rect">
            <a:avLst/>
          </a:prstGeom>
          <a:noFill/>
          <a:ln>
            <a:noFill/>
          </a:ln>
        </p:spPr>
      </p:pic>
      <p:sp>
        <p:nvSpPr>
          <p:cNvPr id="133" name="Google Shape;133;p20"/>
          <p:cNvSpPr/>
          <p:nvPr/>
        </p:nvSpPr>
        <p:spPr>
          <a:xfrm>
            <a:off x="7413100"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254650" y="388225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0"/>
          <p:cNvPicPr preferRelativeResize="0"/>
          <p:nvPr/>
        </p:nvPicPr>
        <p:blipFill rotWithShape="1">
          <a:blip r:embed="rId2">
            <a:alphaModFix/>
          </a:blip>
          <a:srcRect l="72413" r="4468"/>
          <a:stretch/>
        </p:blipFill>
        <p:spPr>
          <a:xfrm rot="-5400000">
            <a:off x="1954550" y="3247507"/>
            <a:ext cx="1044801" cy="32583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1"/>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9" name="Google Shape;139;p21"/>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22"/>
          <p:cNvSpPr txBox="1">
            <a:spLocks noGrp="1"/>
          </p:cNvSpPr>
          <p:nvPr>
            <p:ph type="title" idx="2"/>
          </p:nvPr>
        </p:nvSpPr>
        <p:spPr>
          <a:xfrm>
            <a:off x="7200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5" name="Google Shape;145;p22"/>
          <p:cNvSpPr txBox="1">
            <a:spLocks noGrp="1"/>
          </p:cNvSpPr>
          <p:nvPr>
            <p:ph type="subTitle" idx="1"/>
          </p:nvPr>
        </p:nvSpPr>
        <p:spPr>
          <a:xfrm>
            <a:off x="7200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title" idx="3"/>
          </p:nvPr>
        </p:nvSpPr>
        <p:spPr>
          <a:xfrm>
            <a:off x="34038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7" name="Google Shape;147;p22"/>
          <p:cNvSpPr txBox="1">
            <a:spLocks noGrp="1"/>
          </p:cNvSpPr>
          <p:nvPr>
            <p:ph type="subTitle" idx="4"/>
          </p:nvPr>
        </p:nvSpPr>
        <p:spPr>
          <a:xfrm>
            <a:off x="34038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2"/>
          <p:cNvSpPr txBox="1">
            <a:spLocks noGrp="1"/>
          </p:cNvSpPr>
          <p:nvPr>
            <p:ph type="title" idx="5"/>
          </p:nvPr>
        </p:nvSpPr>
        <p:spPr>
          <a:xfrm>
            <a:off x="60876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9" name="Google Shape;149;p22"/>
          <p:cNvSpPr txBox="1">
            <a:spLocks noGrp="1"/>
          </p:cNvSpPr>
          <p:nvPr>
            <p:ph type="subTitle" idx="6"/>
          </p:nvPr>
        </p:nvSpPr>
        <p:spPr>
          <a:xfrm>
            <a:off x="60876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2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idx="2"/>
          </p:nvPr>
        </p:nvSpPr>
        <p:spPr>
          <a:xfrm>
            <a:off x="1950450" y="13735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5" name="Google Shape;155;p23"/>
          <p:cNvSpPr txBox="1">
            <a:spLocks noGrp="1"/>
          </p:cNvSpPr>
          <p:nvPr>
            <p:ph type="subTitle" idx="1"/>
          </p:nvPr>
        </p:nvSpPr>
        <p:spPr>
          <a:xfrm>
            <a:off x="1950460" y="16375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3"/>
          <p:cNvSpPr txBox="1">
            <a:spLocks noGrp="1"/>
          </p:cNvSpPr>
          <p:nvPr>
            <p:ph type="title" idx="3"/>
          </p:nvPr>
        </p:nvSpPr>
        <p:spPr>
          <a:xfrm>
            <a:off x="1950450" y="24299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23"/>
          <p:cNvSpPr txBox="1">
            <a:spLocks noGrp="1"/>
          </p:cNvSpPr>
          <p:nvPr>
            <p:ph type="subTitle" idx="4"/>
          </p:nvPr>
        </p:nvSpPr>
        <p:spPr>
          <a:xfrm>
            <a:off x="1950460" y="269397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title" idx="5"/>
          </p:nvPr>
        </p:nvSpPr>
        <p:spPr>
          <a:xfrm>
            <a:off x="1950450" y="348642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9" name="Google Shape;159;p23"/>
          <p:cNvSpPr txBox="1">
            <a:spLocks noGrp="1"/>
          </p:cNvSpPr>
          <p:nvPr>
            <p:ph type="subTitle" idx="6"/>
          </p:nvPr>
        </p:nvSpPr>
        <p:spPr>
          <a:xfrm>
            <a:off x="1950460" y="37504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24"/>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24"/>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0" name="Google Shape;170;p24"/>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71" name="Google Shape;171;p24"/>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72" name="Google Shape;172;p2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5"/>
          <p:cNvSpPr txBox="1">
            <a:spLocks noGrp="1"/>
          </p:cNvSpPr>
          <p:nvPr>
            <p:ph type="title" idx="2"/>
          </p:nvPr>
        </p:nvSpPr>
        <p:spPr>
          <a:xfrm>
            <a:off x="1959975" y="12973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5"/>
          <p:cNvSpPr txBox="1">
            <a:spLocks noGrp="1"/>
          </p:cNvSpPr>
          <p:nvPr>
            <p:ph type="subTitle" idx="1"/>
          </p:nvPr>
        </p:nvSpPr>
        <p:spPr>
          <a:xfrm>
            <a:off x="1959985" y="15613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5"/>
          <p:cNvSpPr txBox="1">
            <a:spLocks noGrp="1"/>
          </p:cNvSpPr>
          <p:nvPr>
            <p:ph type="title" idx="3"/>
          </p:nvPr>
        </p:nvSpPr>
        <p:spPr>
          <a:xfrm>
            <a:off x="1959975" y="2125208"/>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5"/>
          <p:cNvSpPr txBox="1">
            <a:spLocks noGrp="1"/>
          </p:cNvSpPr>
          <p:nvPr>
            <p:ph type="subTitle" idx="4"/>
          </p:nvPr>
        </p:nvSpPr>
        <p:spPr>
          <a:xfrm>
            <a:off x="1959985" y="238917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5"/>
          <p:cNvSpPr txBox="1">
            <a:spLocks noGrp="1"/>
          </p:cNvSpPr>
          <p:nvPr>
            <p:ph type="title" idx="5"/>
          </p:nvPr>
        </p:nvSpPr>
        <p:spPr>
          <a:xfrm>
            <a:off x="1959975" y="2953042"/>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5"/>
          <p:cNvSpPr txBox="1">
            <a:spLocks noGrp="1"/>
          </p:cNvSpPr>
          <p:nvPr>
            <p:ph type="subTitle" idx="6"/>
          </p:nvPr>
        </p:nvSpPr>
        <p:spPr>
          <a:xfrm>
            <a:off x="1959985" y="321702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5"/>
          <p:cNvSpPr txBox="1">
            <a:spLocks noGrp="1"/>
          </p:cNvSpPr>
          <p:nvPr>
            <p:ph type="title" idx="7"/>
          </p:nvPr>
        </p:nvSpPr>
        <p:spPr>
          <a:xfrm>
            <a:off x="1959975" y="3780875"/>
            <a:ext cx="52431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5"/>
          <p:cNvSpPr txBox="1">
            <a:spLocks noGrp="1"/>
          </p:cNvSpPr>
          <p:nvPr>
            <p:ph type="subTitle" idx="8"/>
          </p:nvPr>
        </p:nvSpPr>
        <p:spPr>
          <a:xfrm>
            <a:off x="1959985" y="4044875"/>
            <a:ext cx="5243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6"/>
          <p:cNvSpPr txBox="1">
            <a:spLocks noGrp="1"/>
          </p:cNvSpPr>
          <p:nvPr>
            <p:ph type="title" idx="2"/>
          </p:nvPr>
        </p:nvSpPr>
        <p:spPr>
          <a:xfrm>
            <a:off x="720000"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6"/>
          <p:cNvSpPr txBox="1">
            <a:spLocks noGrp="1"/>
          </p:cNvSpPr>
          <p:nvPr>
            <p:ph type="subTitle" idx="1"/>
          </p:nvPr>
        </p:nvSpPr>
        <p:spPr>
          <a:xfrm>
            <a:off x="720000" y="21931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6"/>
          <p:cNvSpPr txBox="1">
            <a:spLocks noGrp="1"/>
          </p:cNvSpPr>
          <p:nvPr>
            <p:ph type="title" idx="3"/>
          </p:nvPr>
        </p:nvSpPr>
        <p:spPr>
          <a:xfrm>
            <a:off x="3301325"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26"/>
          <p:cNvSpPr txBox="1">
            <a:spLocks noGrp="1"/>
          </p:cNvSpPr>
          <p:nvPr>
            <p:ph type="subTitle" idx="4"/>
          </p:nvPr>
        </p:nvSpPr>
        <p:spPr>
          <a:xfrm>
            <a:off x="3301325" y="21931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6"/>
          <p:cNvSpPr txBox="1">
            <a:spLocks noGrp="1"/>
          </p:cNvSpPr>
          <p:nvPr>
            <p:ph type="title" idx="5"/>
          </p:nvPr>
        </p:nvSpPr>
        <p:spPr>
          <a:xfrm>
            <a:off x="720000"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26"/>
          <p:cNvSpPr txBox="1">
            <a:spLocks noGrp="1"/>
          </p:cNvSpPr>
          <p:nvPr>
            <p:ph type="subTitle" idx="6"/>
          </p:nvPr>
        </p:nvSpPr>
        <p:spPr>
          <a:xfrm>
            <a:off x="720000"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6"/>
          <p:cNvSpPr txBox="1">
            <a:spLocks noGrp="1"/>
          </p:cNvSpPr>
          <p:nvPr>
            <p:ph type="title" idx="7"/>
          </p:nvPr>
        </p:nvSpPr>
        <p:spPr>
          <a:xfrm>
            <a:off x="3301325"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8"/>
          </p:nvPr>
        </p:nvSpPr>
        <p:spPr>
          <a:xfrm>
            <a:off x="3301325"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6"/>
          <p:cNvSpPr txBox="1">
            <a:spLocks noGrp="1"/>
          </p:cNvSpPr>
          <p:nvPr>
            <p:ph type="title" idx="9"/>
          </p:nvPr>
        </p:nvSpPr>
        <p:spPr>
          <a:xfrm>
            <a:off x="5882650"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13"/>
          </p:nvPr>
        </p:nvSpPr>
        <p:spPr>
          <a:xfrm>
            <a:off x="5882650" y="21931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6"/>
          <p:cNvSpPr txBox="1">
            <a:spLocks noGrp="1"/>
          </p:cNvSpPr>
          <p:nvPr>
            <p:ph type="title" idx="14"/>
          </p:nvPr>
        </p:nvSpPr>
        <p:spPr>
          <a:xfrm>
            <a:off x="5882650"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15"/>
          </p:nvPr>
        </p:nvSpPr>
        <p:spPr>
          <a:xfrm>
            <a:off x="5882650"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6"/>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0" name="Google Shape;200;p27"/>
          <p:cNvSpPr txBox="1">
            <a:spLocks noGrp="1"/>
          </p:cNvSpPr>
          <p:nvPr>
            <p:ph type="title" idx="2"/>
          </p:nvPr>
        </p:nvSpPr>
        <p:spPr>
          <a:xfrm>
            <a:off x="1703750" y="1101838"/>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1" name="Google Shape;201;p27"/>
          <p:cNvSpPr txBox="1">
            <a:spLocks noGrp="1"/>
          </p:cNvSpPr>
          <p:nvPr>
            <p:ph type="subTitle" idx="1"/>
          </p:nvPr>
        </p:nvSpPr>
        <p:spPr>
          <a:xfrm>
            <a:off x="3448200" y="1101838"/>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7"/>
          <p:cNvSpPr txBox="1">
            <a:spLocks noGrp="1"/>
          </p:cNvSpPr>
          <p:nvPr>
            <p:ph type="title" idx="3"/>
          </p:nvPr>
        </p:nvSpPr>
        <p:spPr>
          <a:xfrm>
            <a:off x="1703750" y="1670763"/>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3" name="Google Shape;203;p27"/>
          <p:cNvSpPr txBox="1">
            <a:spLocks noGrp="1"/>
          </p:cNvSpPr>
          <p:nvPr>
            <p:ph type="subTitle" idx="4"/>
          </p:nvPr>
        </p:nvSpPr>
        <p:spPr>
          <a:xfrm>
            <a:off x="3448200" y="1670763"/>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7"/>
          <p:cNvSpPr txBox="1">
            <a:spLocks noGrp="1"/>
          </p:cNvSpPr>
          <p:nvPr>
            <p:ph type="title" idx="5"/>
          </p:nvPr>
        </p:nvSpPr>
        <p:spPr>
          <a:xfrm>
            <a:off x="1703750" y="2239688"/>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5" name="Google Shape;205;p27"/>
          <p:cNvSpPr txBox="1">
            <a:spLocks noGrp="1"/>
          </p:cNvSpPr>
          <p:nvPr>
            <p:ph type="subTitle" idx="6"/>
          </p:nvPr>
        </p:nvSpPr>
        <p:spPr>
          <a:xfrm>
            <a:off x="3448200" y="2239688"/>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7"/>
          <p:cNvSpPr txBox="1">
            <a:spLocks noGrp="1"/>
          </p:cNvSpPr>
          <p:nvPr>
            <p:ph type="title" idx="7"/>
          </p:nvPr>
        </p:nvSpPr>
        <p:spPr>
          <a:xfrm>
            <a:off x="1703750" y="2808613"/>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7" name="Google Shape;207;p27"/>
          <p:cNvSpPr txBox="1">
            <a:spLocks noGrp="1"/>
          </p:cNvSpPr>
          <p:nvPr>
            <p:ph type="subTitle" idx="8"/>
          </p:nvPr>
        </p:nvSpPr>
        <p:spPr>
          <a:xfrm>
            <a:off x="3448200" y="2808613"/>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7"/>
          <p:cNvSpPr txBox="1">
            <a:spLocks noGrp="1"/>
          </p:cNvSpPr>
          <p:nvPr>
            <p:ph type="title" idx="9"/>
          </p:nvPr>
        </p:nvSpPr>
        <p:spPr>
          <a:xfrm>
            <a:off x="1703750" y="3377538"/>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9" name="Google Shape;209;p27"/>
          <p:cNvSpPr txBox="1">
            <a:spLocks noGrp="1"/>
          </p:cNvSpPr>
          <p:nvPr>
            <p:ph type="subTitle" idx="13"/>
          </p:nvPr>
        </p:nvSpPr>
        <p:spPr>
          <a:xfrm>
            <a:off x="3448200" y="3377538"/>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7"/>
          <p:cNvSpPr txBox="1">
            <a:spLocks noGrp="1"/>
          </p:cNvSpPr>
          <p:nvPr>
            <p:ph type="title" idx="14"/>
          </p:nvPr>
        </p:nvSpPr>
        <p:spPr>
          <a:xfrm>
            <a:off x="1703750" y="3946463"/>
            <a:ext cx="1650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1" name="Google Shape;211;p27"/>
          <p:cNvSpPr txBox="1">
            <a:spLocks noGrp="1"/>
          </p:cNvSpPr>
          <p:nvPr>
            <p:ph type="subTitle" idx="15"/>
          </p:nvPr>
        </p:nvSpPr>
        <p:spPr>
          <a:xfrm>
            <a:off x="3448200" y="3946463"/>
            <a:ext cx="3909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2"/>
        <p:cNvGrpSpPr/>
        <p:nvPr/>
      </p:nvGrpSpPr>
      <p:grpSpPr>
        <a:xfrm>
          <a:off x="0" y="0"/>
          <a:ext cx="0" cy="0"/>
          <a:chOff x="0" y="0"/>
          <a:chExt cx="0" cy="0"/>
        </a:xfrm>
      </p:grpSpPr>
      <p:sp>
        <p:nvSpPr>
          <p:cNvPr id="213" name="Google Shape;213;p28"/>
          <p:cNvSpPr txBox="1">
            <a:spLocks noGrp="1"/>
          </p:cNvSpPr>
          <p:nvPr>
            <p:ph type="title" hasCustomPrompt="1"/>
          </p:nvPr>
        </p:nvSpPr>
        <p:spPr>
          <a:xfrm>
            <a:off x="2728450" y="1713000"/>
            <a:ext cx="56955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4" name="Google Shape;214;p28"/>
          <p:cNvSpPr txBox="1">
            <a:spLocks noGrp="1"/>
          </p:cNvSpPr>
          <p:nvPr>
            <p:ph type="subTitle" idx="1"/>
          </p:nvPr>
        </p:nvSpPr>
        <p:spPr>
          <a:xfrm>
            <a:off x="2728450" y="2419022"/>
            <a:ext cx="56955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8"/>
          <p:cNvSpPr txBox="1">
            <a:spLocks noGrp="1"/>
          </p:cNvSpPr>
          <p:nvPr>
            <p:ph type="title" idx="2" hasCustomPrompt="1"/>
          </p:nvPr>
        </p:nvSpPr>
        <p:spPr>
          <a:xfrm>
            <a:off x="2728450" y="3169131"/>
            <a:ext cx="56955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6" name="Google Shape;216;p28"/>
          <p:cNvSpPr txBox="1">
            <a:spLocks noGrp="1"/>
          </p:cNvSpPr>
          <p:nvPr>
            <p:ph type="subTitle" idx="3"/>
          </p:nvPr>
        </p:nvSpPr>
        <p:spPr>
          <a:xfrm>
            <a:off x="2728450" y="3875152"/>
            <a:ext cx="56955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7" name="Google Shape;217;p28"/>
          <p:cNvPicPr preferRelativeResize="0"/>
          <p:nvPr/>
        </p:nvPicPr>
        <p:blipFill rotWithShape="1">
          <a:blip r:embed="rId2">
            <a:alphaModFix/>
          </a:blip>
          <a:srcRect l="122" r="62835"/>
          <a:stretch/>
        </p:blipFill>
        <p:spPr>
          <a:xfrm rot="10800000">
            <a:off x="164613" y="1268086"/>
            <a:ext cx="1432374" cy="2788099"/>
          </a:xfrm>
          <a:prstGeom prst="rect">
            <a:avLst/>
          </a:prstGeom>
          <a:noFill/>
          <a:ln>
            <a:noFill/>
          </a:ln>
        </p:spPr>
      </p:pic>
      <p:sp>
        <p:nvSpPr>
          <p:cNvPr id="218" name="Google Shape;218;p28"/>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flipH="1">
            <a:off x="794650" y="1995675"/>
            <a:ext cx="1152300" cy="11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BLANK_1_1_1_1_1_1_2">
    <p:spTree>
      <p:nvGrpSpPr>
        <p:cNvPr id="1" name="Shape 221"/>
        <p:cNvGrpSpPr/>
        <p:nvPr/>
      </p:nvGrpSpPr>
      <p:grpSpPr>
        <a:xfrm>
          <a:off x="0" y="0"/>
          <a:ext cx="0" cy="0"/>
          <a:chOff x="0" y="0"/>
          <a:chExt cx="0" cy="0"/>
        </a:xfrm>
      </p:grpSpPr>
      <p:sp>
        <p:nvSpPr>
          <p:cNvPr id="222" name="Google Shape;222;p29"/>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3" name="Google Shape;22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24" name="Google Shape;224;p29"/>
          <p:cNvSpPr txBox="1">
            <a:spLocks noGrp="1"/>
          </p:cNvSpPr>
          <p:nvPr>
            <p:ph type="title" idx="2"/>
          </p:nvPr>
        </p:nvSpPr>
        <p:spPr>
          <a:xfrm>
            <a:off x="720000" y="3366125"/>
            <a:ext cx="2541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5" name="Google Shape;225;p29"/>
          <p:cNvSpPr txBox="1">
            <a:spLocks noGrp="1"/>
          </p:cNvSpPr>
          <p:nvPr>
            <p:ph type="subTitle" idx="1"/>
          </p:nvPr>
        </p:nvSpPr>
        <p:spPr>
          <a:xfrm>
            <a:off x="720000" y="3793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9"/>
          <p:cNvSpPr txBox="1">
            <a:spLocks noGrp="1"/>
          </p:cNvSpPr>
          <p:nvPr>
            <p:ph type="title" idx="3"/>
          </p:nvPr>
        </p:nvSpPr>
        <p:spPr>
          <a:xfrm>
            <a:off x="3301325" y="3366125"/>
            <a:ext cx="2541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7" name="Google Shape;227;p29"/>
          <p:cNvSpPr txBox="1">
            <a:spLocks noGrp="1"/>
          </p:cNvSpPr>
          <p:nvPr>
            <p:ph type="subTitle" idx="4"/>
          </p:nvPr>
        </p:nvSpPr>
        <p:spPr>
          <a:xfrm>
            <a:off x="3301325" y="3793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9"/>
          <p:cNvSpPr txBox="1">
            <a:spLocks noGrp="1"/>
          </p:cNvSpPr>
          <p:nvPr>
            <p:ph type="title" idx="5"/>
          </p:nvPr>
        </p:nvSpPr>
        <p:spPr>
          <a:xfrm>
            <a:off x="5882650" y="3366125"/>
            <a:ext cx="2541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9" name="Google Shape;229;p29"/>
          <p:cNvSpPr txBox="1">
            <a:spLocks noGrp="1"/>
          </p:cNvSpPr>
          <p:nvPr>
            <p:ph type="subTitle" idx="6"/>
          </p:nvPr>
        </p:nvSpPr>
        <p:spPr>
          <a:xfrm>
            <a:off x="5882650" y="3793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9"/>
          <p:cNvSpPr txBox="1">
            <a:spLocks noGrp="1"/>
          </p:cNvSpPr>
          <p:nvPr>
            <p:ph type="title" idx="7" hasCustomPrompt="1"/>
          </p:nvPr>
        </p:nvSpPr>
        <p:spPr>
          <a:xfrm>
            <a:off x="1375650" y="1187174"/>
            <a:ext cx="12300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1" name="Google Shape;231;p29"/>
          <p:cNvSpPr txBox="1">
            <a:spLocks noGrp="1"/>
          </p:cNvSpPr>
          <p:nvPr>
            <p:ph type="title" idx="8" hasCustomPrompt="1"/>
          </p:nvPr>
        </p:nvSpPr>
        <p:spPr>
          <a:xfrm>
            <a:off x="3957000" y="1187174"/>
            <a:ext cx="12300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2" name="Google Shape;232;p29"/>
          <p:cNvSpPr txBox="1">
            <a:spLocks noGrp="1"/>
          </p:cNvSpPr>
          <p:nvPr>
            <p:ph type="title" idx="9" hasCustomPrompt="1"/>
          </p:nvPr>
        </p:nvSpPr>
        <p:spPr>
          <a:xfrm>
            <a:off x="6538350" y="1187174"/>
            <a:ext cx="12300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2">
  <p:cSld name="BLANK_1_1_1_1_1_1_3">
    <p:spTree>
      <p:nvGrpSpPr>
        <p:cNvPr id="1" name="Shape 233"/>
        <p:cNvGrpSpPr/>
        <p:nvPr/>
      </p:nvGrpSpPr>
      <p:grpSpPr>
        <a:xfrm>
          <a:off x="0" y="0"/>
          <a:ext cx="0" cy="0"/>
          <a:chOff x="0" y="0"/>
          <a:chExt cx="0" cy="0"/>
        </a:xfrm>
      </p:grpSpPr>
      <p:sp>
        <p:nvSpPr>
          <p:cNvPr id="234" name="Google Shape;234;p30"/>
          <p:cNvSpPr txBox="1">
            <a:spLocks noGrp="1"/>
          </p:cNvSpPr>
          <p:nvPr>
            <p:ph type="title" hasCustomPrompt="1"/>
          </p:nvPr>
        </p:nvSpPr>
        <p:spPr>
          <a:xfrm flipH="1">
            <a:off x="737813" y="15355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5" name="Google Shape;235;p30"/>
          <p:cNvSpPr txBox="1">
            <a:spLocks noGrp="1"/>
          </p:cNvSpPr>
          <p:nvPr>
            <p:ph type="subTitle" idx="1"/>
          </p:nvPr>
        </p:nvSpPr>
        <p:spPr>
          <a:xfrm flipH="1">
            <a:off x="737813" y="22415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0"/>
          <p:cNvSpPr/>
          <p:nvPr/>
        </p:nvSpPr>
        <p:spPr>
          <a:xfrm>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7" name="Google Shape;237;p30"/>
          <p:cNvSpPr txBox="1">
            <a:spLocks noGrp="1"/>
          </p:cNvSpPr>
          <p:nvPr>
            <p:ph type="title" idx="2" hasCustomPrompt="1"/>
          </p:nvPr>
        </p:nvSpPr>
        <p:spPr>
          <a:xfrm flipH="1">
            <a:off x="4695488" y="15355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8" name="Google Shape;238;p30"/>
          <p:cNvSpPr txBox="1">
            <a:spLocks noGrp="1"/>
          </p:cNvSpPr>
          <p:nvPr>
            <p:ph type="subTitle" idx="3"/>
          </p:nvPr>
        </p:nvSpPr>
        <p:spPr>
          <a:xfrm flipH="1">
            <a:off x="4695488" y="22415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0"/>
          <p:cNvSpPr txBox="1">
            <a:spLocks noGrp="1"/>
          </p:cNvSpPr>
          <p:nvPr>
            <p:ph type="title" idx="4" hasCustomPrompt="1"/>
          </p:nvPr>
        </p:nvSpPr>
        <p:spPr>
          <a:xfrm flipH="1">
            <a:off x="737813" y="30789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0" name="Google Shape;240;p30"/>
          <p:cNvSpPr txBox="1">
            <a:spLocks noGrp="1"/>
          </p:cNvSpPr>
          <p:nvPr>
            <p:ph type="subTitle" idx="5"/>
          </p:nvPr>
        </p:nvSpPr>
        <p:spPr>
          <a:xfrm flipH="1">
            <a:off x="737813" y="37849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30"/>
          <p:cNvSpPr txBox="1">
            <a:spLocks noGrp="1"/>
          </p:cNvSpPr>
          <p:nvPr>
            <p:ph type="title" idx="6" hasCustomPrompt="1"/>
          </p:nvPr>
        </p:nvSpPr>
        <p:spPr>
          <a:xfrm flipH="1">
            <a:off x="4695488" y="3078900"/>
            <a:ext cx="3710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2" name="Google Shape;242;p30"/>
          <p:cNvSpPr txBox="1">
            <a:spLocks noGrp="1"/>
          </p:cNvSpPr>
          <p:nvPr>
            <p:ph type="subTitle" idx="7"/>
          </p:nvPr>
        </p:nvSpPr>
        <p:spPr>
          <a:xfrm flipH="1">
            <a:off x="4695488" y="3784924"/>
            <a:ext cx="3710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3">
  <p:cSld name="BLANK_1_1_1_1_1_1_2_1">
    <p:spTree>
      <p:nvGrpSpPr>
        <p:cNvPr id="1" name="Shape 244"/>
        <p:cNvGrpSpPr/>
        <p:nvPr/>
      </p:nvGrpSpPr>
      <p:grpSpPr>
        <a:xfrm>
          <a:off x="0" y="0"/>
          <a:ext cx="0" cy="0"/>
          <a:chOff x="0" y="0"/>
          <a:chExt cx="0" cy="0"/>
        </a:xfrm>
      </p:grpSpPr>
      <p:pic>
        <p:nvPicPr>
          <p:cNvPr id="245" name="Google Shape;245;p31"/>
          <p:cNvPicPr preferRelativeResize="0"/>
          <p:nvPr/>
        </p:nvPicPr>
        <p:blipFill rotWithShape="1">
          <a:blip r:embed="rId2">
            <a:alphaModFix/>
          </a:blip>
          <a:srcRect l="64303" b="48636"/>
          <a:stretch/>
        </p:blipFill>
        <p:spPr>
          <a:xfrm rot="5400000">
            <a:off x="22699" y="-41624"/>
            <a:ext cx="1211201" cy="1256599"/>
          </a:xfrm>
          <a:prstGeom prst="rect">
            <a:avLst/>
          </a:prstGeom>
          <a:noFill/>
          <a:ln>
            <a:noFill/>
          </a:ln>
        </p:spPr>
      </p:pic>
      <p:pic>
        <p:nvPicPr>
          <p:cNvPr id="246" name="Google Shape;246;p31"/>
          <p:cNvPicPr preferRelativeResize="0"/>
          <p:nvPr/>
        </p:nvPicPr>
        <p:blipFill rotWithShape="1">
          <a:blip r:embed="rId2">
            <a:alphaModFix/>
          </a:blip>
          <a:srcRect l="70816" b="64750"/>
          <a:stretch/>
        </p:blipFill>
        <p:spPr>
          <a:xfrm flipH="1">
            <a:off x="8086100" y="4213925"/>
            <a:ext cx="1067375" cy="929575"/>
          </a:xfrm>
          <a:prstGeom prst="rect">
            <a:avLst/>
          </a:prstGeom>
          <a:noFill/>
          <a:ln>
            <a:noFill/>
          </a:ln>
        </p:spPr>
      </p:pic>
      <p:sp>
        <p:nvSpPr>
          <p:cNvPr id="247" name="Google Shape;24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8" name="Google Shape;248;p31"/>
          <p:cNvSpPr txBox="1">
            <a:spLocks noGrp="1"/>
          </p:cNvSpPr>
          <p:nvPr>
            <p:ph type="title" idx="2"/>
          </p:nvPr>
        </p:nvSpPr>
        <p:spPr>
          <a:xfrm>
            <a:off x="89137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9" name="Google Shape;249;p31"/>
          <p:cNvSpPr txBox="1">
            <a:spLocks noGrp="1"/>
          </p:cNvSpPr>
          <p:nvPr>
            <p:ph type="subTitle" idx="1"/>
          </p:nvPr>
        </p:nvSpPr>
        <p:spPr>
          <a:xfrm>
            <a:off x="89137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1"/>
          <p:cNvSpPr txBox="1">
            <a:spLocks noGrp="1"/>
          </p:cNvSpPr>
          <p:nvPr>
            <p:ph type="title" idx="3" hasCustomPrompt="1"/>
          </p:nvPr>
        </p:nvSpPr>
        <p:spPr>
          <a:xfrm>
            <a:off x="89137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1" name="Google Shape;251;p31"/>
          <p:cNvSpPr txBox="1">
            <a:spLocks noGrp="1"/>
          </p:cNvSpPr>
          <p:nvPr>
            <p:ph type="title" idx="4"/>
          </p:nvPr>
        </p:nvSpPr>
        <p:spPr>
          <a:xfrm>
            <a:off x="274372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2" name="Google Shape;252;p31"/>
          <p:cNvSpPr txBox="1">
            <a:spLocks noGrp="1"/>
          </p:cNvSpPr>
          <p:nvPr>
            <p:ph type="subTitle" idx="5"/>
          </p:nvPr>
        </p:nvSpPr>
        <p:spPr>
          <a:xfrm>
            <a:off x="274372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31"/>
          <p:cNvSpPr txBox="1">
            <a:spLocks noGrp="1"/>
          </p:cNvSpPr>
          <p:nvPr>
            <p:ph type="title" idx="6" hasCustomPrompt="1"/>
          </p:nvPr>
        </p:nvSpPr>
        <p:spPr>
          <a:xfrm>
            <a:off x="274372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4" name="Google Shape;254;p31"/>
          <p:cNvSpPr txBox="1">
            <a:spLocks noGrp="1"/>
          </p:cNvSpPr>
          <p:nvPr>
            <p:ph type="title" idx="7"/>
          </p:nvPr>
        </p:nvSpPr>
        <p:spPr>
          <a:xfrm>
            <a:off x="459607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5" name="Google Shape;255;p31"/>
          <p:cNvSpPr txBox="1">
            <a:spLocks noGrp="1"/>
          </p:cNvSpPr>
          <p:nvPr>
            <p:ph type="subTitle" idx="8"/>
          </p:nvPr>
        </p:nvSpPr>
        <p:spPr>
          <a:xfrm>
            <a:off x="459607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31"/>
          <p:cNvSpPr txBox="1">
            <a:spLocks noGrp="1"/>
          </p:cNvSpPr>
          <p:nvPr>
            <p:ph type="title" idx="9" hasCustomPrompt="1"/>
          </p:nvPr>
        </p:nvSpPr>
        <p:spPr>
          <a:xfrm>
            <a:off x="459607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7" name="Google Shape;257;p31"/>
          <p:cNvSpPr txBox="1">
            <a:spLocks noGrp="1"/>
          </p:cNvSpPr>
          <p:nvPr>
            <p:ph type="title" idx="13"/>
          </p:nvPr>
        </p:nvSpPr>
        <p:spPr>
          <a:xfrm>
            <a:off x="6448425" y="3289925"/>
            <a:ext cx="1804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8" name="Google Shape;258;p31"/>
          <p:cNvSpPr txBox="1">
            <a:spLocks noGrp="1"/>
          </p:cNvSpPr>
          <p:nvPr>
            <p:ph type="subTitle" idx="14"/>
          </p:nvPr>
        </p:nvSpPr>
        <p:spPr>
          <a:xfrm>
            <a:off x="6448425" y="3793375"/>
            <a:ext cx="1804200" cy="8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31"/>
          <p:cNvSpPr txBox="1">
            <a:spLocks noGrp="1"/>
          </p:cNvSpPr>
          <p:nvPr>
            <p:ph type="title" idx="15" hasCustomPrompt="1"/>
          </p:nvPr>
        </p:nvSpPr>
        <p:spPr>
          <a:xfrm>
            <a:off x="6448425" y="1034775"/>
            <a:ext cx="1804200" cy="66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4">
  <p:cSld name="CUSTOM_5_1_1">
    <p:spTree>
      <p:nvGrpSpPr>
        <p:cNvPr id="1" name="Shape 260"/>
        <p:cNvGrpSpPr/>
        <p:nvPr/>
      </p:nvGrpSpPr>
      <p:grpSpPr>
        <a:xfrm>
          <a:off x="0" y="0"/>
          <a:ext cx="0" cy="0"/>
          <a:chOff x="0" y="0"/>
          <a:chExt cx="0" cy="0"/>
        </a:xfrm>
      </p:grpSpPr>
      <p:pic>
        <p:nvPicPr>
          <p:cNvPr id="261" name="Google Shape;261;p32"/>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262" name="Google Shape;262;p32"/>
          <p:cNvSpPr/>
          <p:nvPr/>
        </p:nvSpPr>
        <p:spPr>
          <a:xfrm rot="10800000">
            <a:off x="-17817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2"/>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264" name="Google Shape;264;p32"/>
          <p:cNvSpPr/>
          <p:nvPr/>
        </p:nvSpPr>
        <p:spPr>
          <a:xfrm>
            <a:off x="71933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sp>
        <p:nvSpPr>
          <p:cNvPr id="266" name="Google Shape;266;p32"/>
          <p:cNvSpPr txBox="1">
            <a:spLocks noGrp="1"/>
          </p:cNvSpPr>
          <p:nvPr>
            <p:ph type="title" idx="2"/>
          </p:nvPr>
        </p:nvSpPr>
        <p:spPr>
          <a:xfrm>
            <a:off x="885225" y="1207275"/>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7" name="Google Shape;267;p32"/>
          <p:cNvSpPr txBox="1">
            <a:spLocks noGrp="1"/>
          </p:cNvSpPr>
          <p:nvPr>
            <p:ph type="subTitle" idx="1"/>
          </p:nvPr>
        </p:nvSpPr>
        <p:spPr>
          <a:xfrm>
            <a:off x="2455275" y="1593325"/>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2"/>
          <p:cNvSpPr txBox="1">
            <a:spLocks noGrp="1"/>
          </p:cNvSpPr>
          <p:nvPr>
            <p:ph type="title" idx="3" hasCustomPrompt="1"/>
          </p:nvPr>
        </p:nvSpPr>
        <p:spPr>
          <a:xfrm>
            <a:off x="7167975" y="1207275"/>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69" name="Google Shape;269;p32"/>
          <p:cNvSpPr txBox="1">
            <a:spLocks noGrp="1"/>
          </p:cNvSpPr>
          <p:nvPr>
            <p:ph type="title" idx="4"/>
          </p:nvPr>
        </p:nvSpPr>
        <p:spPr>
          <a:xfrm>
            <a:off x="885225" y="2037435"/>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0" name="Google Shape;270;p32"/>
          <p:cNvSpPr txBox="1">
            <a:spLocks noGrp="1"/>
          </p:cNvSpPr>
          <p:nvPr>
            <p:ph type="subTitle" idx="5"/>
          </p:nvPr>
        </p:nvSpPr>
        <p:spPr>
          <a:xfrm>
            <a:off x="2455275" y="2424971"/>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32"/>
          <p:cNvSpPr txBox="1">
            <a:spLocks noGrp="1"/>
          </p:cNvSpPr>
          <p:nvPr>
            <p:ph type="title" idx="6" hasCustomPrompt="1"/>
          </p:nvPr>
        </p:nvSpPr>
        <p:spPr>
          <a:xfrm>
            <a:off x="7167975" y="2038921"/>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2" name="Google Shape;272;p32"/>
          <p:cNvSpPr txBox="1">
            <a:spLocks noGrp="1"/>
          </p:cNvSpPr>
          <p:nvPr>
            <p:ph type="title" idx="7"/>
          </p:nvPr>
        </p:nvSpPr>
        <p:spPr>
          <a:xfrm>
            <a:off x="885225" y="2869815"/>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3" name="Google Shape;273;p32"/>
          <p:cNvSpPr txBox="1">
            <a:spLocks noGrp="1"/>
          </p:cNvSpPr>
          <p:nvPr>
            <p:ph type="subTitle" idx="8"/>
          </p:nvPr>
        </p:nvSpPr>
        <p:spPr>
          <a:xfrm>
            <a:off x="2455275" y="3256617"/>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32"/>
          <p:cNvSpPr txBox="1">
            <a:spLocks noGrp="1"/>
          </p:cNvSpPr>
          <p:nvPr>
            <p:ph type="title" idx="9" hasCustomPrompt="1"/>
          </p:nvPr>
        </p:nvSpPr>
        <p:spPr>
          <a:xfrm>
            <a:off x="7167975" y="2870567"/>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5" name="Google Shape;275;p32"/>
          <p:cNvSpPr txBox="1">
            <a:spLocks noGrp="1"/>
          </p:cNvSpPr>
          <p:nvPr>
            <p:ph type="title" idx="13"/>
          </p:nvPr>
        </p:nvSpPr>
        <p:spPr>
          <a:xfrm>
            <a:off x="885225" y="3702213"/>
            <a:ext cx="15699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32"/>
          <p:cNvSpPr txBox="1">
            <a:spLocks noGrp="1"/>
          </p:cNvSpPr>
          <p:nvPr>
            <p:ph type="subTitle" idx="14"/>
          </p:nvPr>
        </p:nvSpPr>
        <p:spPr>
          <a:xfrm>
            <a:off x="2455275" y="4088263"/>
            <a:ext cx="47127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32"/>
          <p:cNvSpPr txBox="1">
            <a:spLocks noGrp="1"/>
          </p:cNvSpPr>
          <p:nvPr>
            <p:ph type="title" idx="15" hasCustomPrompt="1"/>
          </p:nvPr>
        </p:nvSpPr>
        <p:spPr>
          <a:xfrm>
            <a:off x="7167975" y="3702213"/>
            <a:ext cx="10908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endParaRPr/>
          </a:p>
        </p:txBody>
      </p:sp>
      <p:pic>
        <p:nvPicPr>
          <p:cNvPr id="280" name="Google Shape;280;p33"/>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281" name="Google Shape;281;p33"/>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33"/>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283" name="Google Shape;283;p33"/>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endParaRPr/>
          </a:p>
        </p:txBody>
      </p:sp>
      <p:pic>
        <p:nvPicPr>
          <p:cNvPr id="286" name="Google Shape;286;p34"/>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287" name="Google Shape;287;p34"/>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34"/>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289" name="Google Shape;289;p34"/>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290"/>
        <p:cNvGrpSpPr/>
        <p:nvPr/>
      </p:nvGrpSpPr>
      <p:grpSpPr>
        <a:xfrm>
          <a:off x="0" y="0"/>
          <a:ext cx="0" cy="0"/>
          <a:chOff x="0" y="0"/>
          <a:chExt cx="0" cy="0"/>
        </a:xfrm>
      </p:grpSpPr>
      <p:pic>
        <p:nvPicPr>
          <p:cNvPr id="291" name="Google Shape;291;p35"/>
          <p:cNvPicPr preferRelativeResize="0"/>
          <p:nvPr/>
        </p:nvPicPr>
        <p:blipFill rotWithShape="1">
          <a:blip r:embed="rId2">
            <a:alphaModFix/>
          </a:blip>
          <a:srcRect l="72414" t="38107" r="-31446"/>
          <a:stretch/>
        </p:blipFill>
        <p:spPr>
          <a:xfrm rot="10800000">
            <a:off x="6637314" y="3669179"/>
            <a:ext cx="2667924" cy="2016624"/>
          </a:xfrm>
          <a:prstGeom prst="rect">
            <a:avLst/>
          </a:prstGeom>
          <a:noFill/>
          <a:ln>
            <a:noFill/>
          </a:ln>
        </p:spPr>
      </p:pic>
      <p:sp>
        <p:nvSpPr>
          <p:cNvPr id="292" name="Google Shape;292;p35"/>
          <p:cNvSpPr/>
          <p:nvPr/>
        </p:nvSpPr>
        <p:spPr>
          <a:xfrm rot="10800000" flipH="1">
            <a:off x="75743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35"/>
          <p:cNvPicPr preferRelativeResize="0"/>
          <p:nvPr/>
        </p:nvPicPr>
        <p:blipFill rotWithShape="1">
          <a:blip r:embed="rId2">
            <a:alphaModFix/>
          </a:blip>
          <a:srcRect l="72414" t="38107" r="-31446"/>
          <a:stretch/>
        </p:blipFill>
        <p:spPr>
          <a:xfrm>
            <a:off x="-158408" y="-508750"/>
            <a:ext cx="2667924" cy="2016624"/>
          </a:xfrm>
          <a:prstGeom prst="rect">
            <a:avLst/>
          </a:prstGeom>
          <a:noFill/>
          <a:ln>
            <a:noFill/>
          </a:ln>
        </p:spPr>
      </p:pic>
      <p:sp>
        <p:nvSpPr>
          <p:cNvPr id="294" name="Google Shape;294;p35"/>
          <p:cNvSpPr/>
          <p:nvPr/>
        </p:nvSpPr>
        <p:spPr>
          <a:xfrm flipH="1">
            <a:off x="-2162749" y="-33793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5">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298" name="Google Shape;298;p36"/>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299" name="Google Shape;299;p36"/>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36"/>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301" name="Google Shape;301;p36"/>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1_2">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04" name="Google Shape;304;p37"/>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05" name="Google Shape;305;p37"/>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7"/>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07" name="Google Shape;307;p37"/>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TITLE_ONLY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38"/>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10" name="Google Shape;310;p38"/>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11" name="Google Shape;31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CUSTOM_5_1">
    <p:spTree>
      <p:nvGrpSpPr>
        <p:cNvPr id="1" name="Shape 312"/>
        <p:cNvGrpSpPr/>
        <p:nvPr/>
      </p:nvGrpSpPr>
      <p:grpSpPr>
        <a:xfrm>
          <a:off x="0" y="0"/>
          <a:ext cx="0" cy="0"/>
          <a:chOff x="0" y="0"/>
          <a:chExt cx="0" cy="0"/>
        </a:xfrm>
      </p:grpSpPr>
      <p:pic>
        <p:nvPicPr>
          <p:cNvPr id="313" name="Google Shape;313;p39"/>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14" name="Google Shape;314;p39"/>
          <p:cNvSpPr/>
          <p:nvPr/>
        </p:nvSpPr>
        <p:spPr>
          <a:xfrm rot="10800000">
            <a:off x="-17817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39"/>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16" name="Google Shape;316;p39"/>
          <p:cNvSpPr/>
          <p:nvPr/>
        </p:nvSpPr>
        <p:spPr>
          <a:xfrm>
            <a:off x="71933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5_2">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20" name="Google Shape;320;p40"/>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321" name="Google Shape;321;p40"/>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 name="Google Shape;322;p40"/>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323" name="Google Shape;323;p40"/>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0">
  <p:cSld name="BLANK_1_1_1_1_3_1">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0" name="Google Shape;330;p42"/>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331" name="Google Shape;331;p42"/>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332" name="Google Shape;332;p42"/>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333"/>
        <p:cNvGrpSpPr/>
        <p:nvPr/>
      </p:nvGrpSpPr>
      <p:grpSpPr>
        <a:xfrm>
          <a:off x="0" y="0"/>
          <a:ext cx="0" cy="0"/>
          <a:chOff x="0" y="0"/>
          <a:chExt cx="0" cy="0"/>
        </a:xfrm>
      </p:grpSpPr>
      <p:sp>
        <p:nvSpPr>
          <p:cNvPr id="334" name="Google Shape;334;p43"/>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5" name="Google Shape;335;p43"/>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6" name="Google Shape;336;p43"/>
          <p:cNvSpPr txBox="1"/>
          <p:nvPr/>
        </p:nvSpPr>
        <p:spPr>
          <a:xfrm>
            <a:off x="4572000" y="3205675"/>
            <a:ext cx="3852000" cy="94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Montserrat Medium"/>
                <a:ea typeface="Montserrat Medium"/>
                <a:cs typeface="Montserrat Medium"/>
                <a:sym typeface="Montserrat Medium"/>
              </a:rPr>
              <a:t>CREDITS: This presentation template was created by </a:t>
            </a:r>
            <a:r>
              <a:rPr lang="en" sz="12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2"/>
                </a:solidFill>
                <a:latin typeface="Montserrat Medium"/>
                <a:ea typeface="Montserrat Medium"/>
                <a:cs typeface="Montserrat Medium"/>
                <a:sym typeface="Montserrat Medium"/>
              </a:rPr>
              <a:t>, and includes icons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2"/>
                </a:solidFill>
                <a:latin typeface="Montserrat Medium"/>
                <a:ea typeface="Montserrat Medium"/>
                <a:cs typeface="Montserrat Medium"/>
                <a:sym typeface="Montserrat Medium"/>
              </a:rPr>
              <a:t>, and infographics &amp; images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5100" b="1">
              <a:solidFill>
                <a:schemeClr val="dk2"/>
              </a:solidFill>
              <a:latin typeface="Montserrat"/>
              <a:ea typeface="Montserrat"/>
              <a:cs typeface="Montserrat"/>
              <a:sym typeface="Montserrat"/>
            </a:endParaRPr>
          </a:p>
        </p:txBody>
      </p:sp>
      <p:sp>
        <p:nvSpPr>
          <p:cNvPr id="337" name="Google Shape;337;p43"/>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43"/>
          <p:cNvPicPr preferRelativeResize="0"/>
          <p:nvPr/>
        </p:nvPicPr>
        <p:blipFill rotWithShape="1">
          <a:blip r:embed="rId5">
            <a:alphaModFix/>
          </a:blip>
          <a:srcRect r="4933"/>
          <a:stretch/>
        </p:blipFill>
        <p:spPr>
          <a:xfrm>
            <a:off x="-2180062" y="942650"/>
            <a:ext cx="4296376" cy="3258350"/>
          </a:xfrm>
          <a:prstGeom prst="rect">
            <a:avLst/>
          </a:prstGeom>
          <a:noFill/>
          <a:ln>
            <a:noFill/>
          </a:ln>
        </p:spPr>
      </p:pic>
      <p:sp>
        <p:nvSpPr>
          <p:cNvPr id="339" name="Google Shape;339;p43"/>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3">
            <a:alphaModFix/>
          </a:blip>
          <a:srcRect l="64303" b="48636"/>
          <a:stretch/>
        </p:blipFill>
        <p:spPr>
          <a:xfrm rot="-5400000" flipH="1">
            <a:off x="7919574" y="-41624"/>
            <a:ext cx="1211201" cy="1256599"/>
          </a:xfrm>
          <a:prstGeom prst="rect">
            <a:avLst/>
          </a:prstGeom>
          <a:noFill/>
          <a:ln>
            <a:noFill/>
          </a:ln>
        </p:spPr>
      </p:pic>
      <p:pic>
        <p:nvPicPr>
          <p:cNvPr id="35" name="Google Shape;35;p6"/>
          <p:cNvPicPr preferRelativeResize="0"/>
          <p:nvPr/>
        </p:nvPicPr>
        <p:blipFill rotWithShape="1">
          <a:blip r:embed="rId3">
            <a:alphaModFix/>
          </a:blip>
          <a:srcRect l="70816" b="64750"/>
          <a:stretch/>
        </p:blipFill>
        <p:spPr>
          <a:xfrm>
            <a:off x="0" y="4213925"/>
            <a:ext cx="1067375" cy="929575"/>
          </a:xfrm>
          <a:prstGeom prst="rect">
            <a:avLst/>
          </a:prstGeom>
          <a:noFill/>
          <a:ln>
            <a:noFill/>
          </a:ln>
        </p:spPr>
      </p:pic>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948600" y="645000"/>
            <a:ext cx="4105500" cy="19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 name="Google Shape;50;p9"/>
          <p:cNvSpPr txBox="1">
            <a:spLocks noGrp="1"/>
          </p:cNvSpPr>
          <p:nvPr>
            <p:ph type="subTitle" idx="1"/>
          </p:nvPr>
        </p:nvSpPr>
        <p:spPr>
          <a:xfrm>
            <a:off x="948600" y="2244875"/>
            <a:ext cx="41055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1" name="Google Shape;51;p9"/>
          <p:cNvPicPr preferRelativeResize="0"/>
          <p:nvPr/>
        </p:nvPicPr>
        <p:blipFill rotWithShape="1">
          <a:blip r:embed="rId2">
            <a:alphaModFix/>
          </a:blip>
          <a:srcRect l="122" r="62835"/>
          <a:stretch/>
        </p:blipFill>
        <p:spPr>
          <a:xfrm rot="5400000">
            <a:off x="2327738" y="2957011"/>
            <a:ext cx="1432374" cy="2788099"/>
          </a:xfrm>
          <a:prstGeom prst="rect">
            <a:avLst/>
          </a:prstGeom>
          <a:noFill/>
          <a:ln>
            <a:noFill/>
          </a:ln>
        </p:spPr>
      </p:pic>
      <p:sp>
        <p:nvSpPr>
          <p:cNvPr id="52" name="Google Shape;52;p9"/>
          <p:cNvSpPr/>
          <p:nvPr/>
        </p:nvSpPr>
        <p:spPr>
          <a:xfrm flipH="1">
            <a:off x="529589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flipH="1">
            <a:off x="6841500" y="1282950"/>
            <a:ext cx="1152300" cy="11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r="4933"/>
          <a:stretch/>
        </p:blipFill>
        <p:spPr>
          <a:xfrm>
            <a:off x="2423813" y="942650"/>
            <a:ext cx="4296376" cy="3258350"/>
          </a:xfrm>
          <a:prstGeom prst="rect">
            <a:avLst/>
          </a:prstGeom>
          <a:noFill/>
          <a:ln>
            <a:noFill/>
          </a:ln>
        </p:spPr>
      </p:pic>
      <p:sp>
        <p:nvSpPr>
          <p:cNvPr id="62" name="Google Shape;62;p11"/>
          <p:cNvSpPr/>
          <p:nvPr/>
        </p:nvSpPr>
        <p:spPr>
          <a:xfrm flipH="1">
            <a:off x="3995850" y="5400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941550" y="1692300"/>
            <a:ext cx="72609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326707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5" name="Google Shape;65;p11"/>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7"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48" name="Google Shape;348;p4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52" name="Google Shape;352;p4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58" name="Google Shape;358;p5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image" Target="../media/image28.jpg"/><Relationship Id="rId7" Type="http://schemas.openxmlformats.org/officeDocument/2006/relationships/slide" Target="slide58.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hyperlink" Target="http://bit.ly/30B07Gq" TargetMode="External"/><Relationship Id="rId5" Type="http://schemas.openxmlformats.org/officeDocument/2006/relationships/slide" Target="slide6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6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slide" Target="slide47.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41.xml"/><Relationship Id="rId5" Type="http://schemas.openxmlformats.org/officeDocument/2006/relationships/slide" Target="slide3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Ak4PDZ-zV6RpK7_UQ0qUgN0mIoDt1tKe9idPUABEMHo/copy#gid=1364826426"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Ak4PDZ-zV6RpK7_UQ0qUgN0mIoDt1tKe9idPUABEMHo/copy#gid=947775355" TargetMode="External"/><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premium-vector/hand-drawn-abstract-organic-shapes-background_6674352.htm/?utm_source=slidesgo_template&amp;utm_medium=referral-link&amp;utm_campaign=sg_resources&amp;utm_content=freepik" TargetMode="External"/><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psd/banner-exposition-event-template_11752364.htm/?utm_source=slidesgo_template&amp;utm_medium=referral-link&amp;utm_campaign=sg_resources&amp;utm_content=freepik" TargetMode="External"/><Relationship Id="rId7" Type="http://schemas.openxmlformats.org/officeDocument/2006/relationships/hyperlink" Target="https://www.freepik.com/foto-gratis/estudiante-que-trabaja-computadora-portatil_1308475.htm/?utm_source=slidesgo_template&amp;utm_medium=referral-link&amp;utm_campaign=sg_resources&amp;utm_content=freepik"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6" Type="http://schemas.openxmlformats.org/officeDocument/2006/relationships/hyperlink" Target="https://www.freepik.com/fotos-premium/mujer-afroamericana-escribiendo-libro-mesa-oficina_3740988.htm/?utm_source=slidesgo_template&amp;utm_medium=referral-link&amp;utm_campaign=sg_resources&amp;utm_content=freepik" TargetMode="External"/><Relationship Id="rId5" Type="http://schemas.openxmlformats.org/officeDocument/2006/relationships/hyperlink" Target="https://www.freepik.com/free-psd/exposition-event-ad-poster-template_11752370.htm/?utm_source=slidesgo_template&amp;utm_medium=referral-link&amp;utm_campaign=sg_resources&amp;utm_content=freepik" TargetMode="External"/><Relationship Id="rId4" Type="http://schemas.openxmlformats.org/officeDocument/2006/relationships/hyperlink" Target="https://www.freepik.com/free-psd/exposition-event-template-poster_11752374.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premium-photo/college-students-cramming-outdoor_31237870.htm/?utm_source=slidesgo_template&amp;utm_medium=referral-link&amp;utm_campaign=sg_resources&amp;utm_content=freepik"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hyperlink" Target="https://www.freepik.com/premium-photo/high-angle-graduation-cap-pile-books_7596102.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4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8.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4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469128" y="335280"/>
            <a:ext cx="5521719" cy="27571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MSC COMPUTATIONAL SCIENCES THESIS DEFENSE</a:t>
            </a:r>
            <a:endParaRPr dirty="0"/>
          </a:p>
        </p:txBody>
      </p:sp>
      <p:sp>
        <p:nvSpPr>
          <p:cNvPr id="365" name="Google Shape;365;p53"/>
          <p:cNvSpPr txBox="1">
            <a:spLocks noGrp="1"/>
          </p:cNvSpPr>
          <p:nvPr>
            <p:ph type="subTitle" idx="1"/>
          </p:nvPr>
        </p:nvSpPr>
        <p:spPr>
          <a:xfrm>
            <a:off x="469128" y="3374808"/>
            <a:ext cx="3859032" cy="1281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VICTOR PIASKOWSKI</a:t>
            </a:r>
          </a:p>
          <a:p>
            <a:pPr marL="0" lvl="0" indent="0" algn="l" rtl="0">
              <a:spcBef>
                <a:spcPts val="0"/>
              </a:spcBef>
              <a:spcAft>
                <a:spcPts val="0"/>
              </a:spcAft>
              <a:buNone/>
            </a:pPr>
            <a:r>
              <a:rPr lang="en" dirty="0"/>
              <a:t>UNIVERSITY OF AMSTERDAM</a:t>
            </a:r>
          </a:p>
          <a:p>
            <a:pPr marL="0" lvl="0" indent="0" algn="l" rtl="0">
              <a:spcBef>
                <a:spcPts val="0"/>
              </a:spcBef>
              <a:spcAft>
                <a:spcPts val="0"/>
              </a:spcAft>
              <a:buNone/>
            </a:pPr>
            <a:r>
              <a:rPr lang="en" dirty="0"/>
              <a:t>VRIJE UNIVERSITEIT</a:t>
            </a:r>
          </a:p>
          <a:p>
            <a:pPr marL="0" lvl="0" indent="0" algn="l" rtl="0">
              <a:spcBef>
                <a:spcPts val="0"/>
              </a:spcBef>
              <a:spcAft>
                <a:spcPts val="0"/>
              </a:spcAft>
              <a:buNone/>
            </a:pPr>
            <a:r>
              <a:rPr lang="en" dirty="0"/>
              <a:t>DR. MATTI GRALKA</a:t>
            </a:r>
          </a:p>
          <a:p>
            <a:pPr marL="0" lvl="0" indent="0" algn="l" rtl="0">
              <a:spcBef>
                <a:spcPts val="0"/>
              </a:spcBef>
              <a:spcAft>
                <a:spcPts val="0"/>
              </a:spcAft>
              <a:buNone/>
            </a:pPr>
            <a:endParaRPr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chemeClr val="lt1"/>
              </a:solidFill>
              <a:latin typeface="Montserrat ExtraBold"/>
              <a:ea typeface="Montserrat ExtraBold"/>
              <a:cs typeface="Montserrat ExtraBold"/>
              <a:sym typeface="Montserrat ExtraBold"/>
            </a:endParaRPr>
          </a:p>
        </p:txBody>
      </p:sp>
      <p:pic>
        <p:nvPicPr>
          <p:cNvPr id="343" name="Picture 342" descr="A blue and white cell&#10;&#10;AI-generated content may be incorrect.">
            <a:extLst>
              <a:ext uri="{FF2B5EF4-FFF2-40B4-BE49-F238E27FC236}">
                <a16:creationId xmlns:a16="http://schemas.microsoft.com/office/drawing/2014/main" id="{851E5C2A-1FE5-5A9D-599D-62867592387B}"/>
              </a:ext>
            </a:extLst>
          </p:cNvPr>
          <p:cNvPicPr>
            <a:picLocks noChangeAspect="1"/>
          </p:cNvPicPr>
          <p:nvPr/>
        </p:nvPicPr>
        <p:blipFill>
          <a:blip r:embed="rId4"/>
          <a:stretch>
            <a:fillRect/>
          </a:stretch>
        </p:blipFill>
        <p:spPr>
          <a:xfrm rot="18905389">
            <a:off x="4784257" y="2437989"/>
            <a:ext cx="457200" cy="647700"/>
          </a:xfrm>
          <a:prstGeom prst="rect">
            <a:avLst/>
          </a:prstGeom>
        </p:spPr>
      </p:pic>
      <p:pic>
        <p:nvPicPr>
          <p:cNvPr id="345" name="Picture 344" descr="A blue and white hexagon shaped object&#10;&#10;AI-generated content may be incorrect.">
            <a:extLst>
              <a:ext uri="{FF2B5EF4-FFF2-40B4-BE49-F238E27FC236}">
                <a16:creationId xmlns:a16="http://schemas.microsoft.com/office/drawing/2014/main" id="{C282BDD7-7173-3241-CFB2-9AFF12A91C21}"/>
              </a:ext>
            </a:extLst>
          </p:cNvPr>
          <p:cNvPicPr>
            <a:picLocks noChangeAspect="1"/>
          </p:cNvPicPr>
          <p:nvPr/>
        </p:nvPicPr>
        <p:blipFill>
          <a:blip r:embed="rId5"/>
          <a:stretch>
            <a:fillRect/>
          </a:stretch>
        </p:blipFill>
        <p:spPr>
          <a:xfrm rot="1228046">
            <a:off x="5625300" y="275144"/>
            <a:ext cx="457200" cy="584200"/>
          </a:xfrm>
          <a:prstGeom prst="rect">
            <a:avLst/>
          </a:prstGeom>
        </p:spPr>
      </p:pic>
      <p:pic>
        <p:nvPicPr>
          <p:cNvPr id="347" name="Picture 346" descr="A green bacteria with black background&#10;&#10;AI-generated content may be incorrect.">
            <a:extLst>
              <a:ext uri="{FF2B5EF4-FFF2-40B4-BE49-F238E27FC236}">
                <a16:creationId xmlns:a16="http://schemas.microsoft.com/office/drawing/2014/main" id="{29BFB927-B793-21E3-D156-E86E1FEE8BA3}"/>
              </a:ext>
            </a:extLst>
          </p:cNvPr>
          <p:cNvPicPr>
            <a:picLocks noChangeAspect="1"/>
          </p:cNvPicPr>
          <p:nvPr/>
        </p:nvPicPr>
        <p:blipFill>
          <a:blip r:embed="rId6"/>
          <a:stretch>
            <a:fillRect/>
          </a:stretch>
        </p:blipFill>
        <p:spPr>
          <a:xfrm>
            <a:off x="2637148" y="52922"/>
            <a:ext cx="457200" cy="647700"/>
          </a:xfrm>
          <a:prstGeom prst="rect">
            <a:avLst/>
          </a:prstGeom>
        </p:spPr>
      </p:pic>
      <p:pic>
        <p:nvPicPr>
          <p:cNvPr id="349" name="Picture 348" descr="A orange object with lines and dots&#10;&#10;AI-generated content may be incorrect.">
            <a:extLst>
              <a:ext uri="{FF2B5EF4-FFF2-40B4-BE49-F238E27FC236}">
                <a16:creationId xmlns:a16="http://schemas.microsoft.com/office/drawing/2014/main" id="{C39986DB-8ED9-822B-8337-2D84FECA54BC}"/>
              </a:ext>
            </a:extLst>
          </p:cNvPr>
          <p:cNvPicPr>
            <a:picLocks noChangeAspect="1"/>
          </p:cNvPicPr>
          <p:nvPr/>
        </p:nvPicPr>
        <p:blipFill>
          <a:blip r:embed="rId7"/>
          <a:stretch>
            <a:fillRect/>
          </a:stretch>
        </p:blipFill>
        <p:spPr>
          <a:xfrm rot="2176378">
            <a:off x="3290101" y="2909779"/>
            <a:ext cx="457200" cy="647700"/>
          </a:xfrm>
          <a:prstGeom prst="rect">
            <a:avLst/>
          </a:prstGeom>
        </p:spPr>
      </p:pic>
      <p:pic>
        <p:nvPicPr>
          <p:cNvPr id="351" name="Picture 350" descr="A green bacteria with black background&#10;&#10;AI-generated content may be incorrect.">
            <a:extLst>
              <a:ext uri="{FF2B5EF4-FFF2-40B4-BE49-F238E27FC236}">
                <a16:creationId xmlns:a16="http://schemas.microsoft.com/office/drawing/2014/main" id="{D3445B7B-DDAC-128B-9271-D7E53D2593D3}"/>
              </a:ext>
            </a:extLst>
          </p:cNvPr>
          <p:cNvPicPr>
            <a:picLocks noChangeAspect="1"/>
          </p:cNvPicPr>
          <p:nvPr/>
        </p:nvPicPr>
        <p:blipFill>
          <a:blip r:embed="rId8"/>
          <a:stretch>
            <a:fillRect/>
          </a:stretch>
        </p:blipFill>
        <p:spPr>
          <a:xfrm rot="8840498">
            <a:off x="5052623" y="3949243"/>
            <a:ext cx="457200" cy="647700"/>
          </a:xfrm>
          <a:prstGeom prst="rect">
            <a:avLst/>
          </a:prstGeom>
        </p:spPr>
      </p:pic>
      <p:pic>
        <p:nvPicPr>
          <p:cNvPr id="353" name="Picture 352" descr="A cartoon of a virus&#10;&#10;AI-generated content may be incorrect.">
            <a:extLst>
              <a:ext uri="{FF2B5EF4-FFF2-40B4-BE49-F238E27FC236}">
                <a16:creationId xmlns:a16="http://schemas.microsoft.com/office/drawing/2014/main" id="{E3F96DAC-09B8-8E5F-029D-BBBF55A57B77}"/>
              </a:ext>
            </a:extLst>
          </p:cNvPr>
          <p:cNvPicPr>
            <a:picLocks noChangeAspect="1"/>
          </p:cNvPicPr>
          <p:nvPr/>
        </p:nvPicPr>
        <p:blipFill>
          <a:blip r:embed="rId9"/>
          <a:stretch>
            <a:fillRect/>
          </a:stretch>
        </p:blipFill>
        <p:spPr>
          <a:xfrm rot="21141530">
            <a:off x="7074600" y="1440815"/>
            <a:ext cx="457200" cy="546100"/>
          </a:xfrm>
          <a:prstGeom prst="rect">
            <a:avLst/>
          </a:prstGeom>
        </p:spPr>
      </p:pic>
      <p:pic>
        <p:nvPicPr>
          <p:cNvPr id="355" name="Picture 354" descr="A green and white object with a black background&#10;&#10;AI-generated content may be incorrect.">
            <a:extLst>
              <a:ext uri="{FF2B5EF4-FFF2-40B4-BE49-F238E27FC236}">
                <a16:creationId xmlns:a16="http://schemas.microsoft.com/office/drawing/2014/main" id="{D87373C9-687A-A4F4-3016-6A604923D3CE}"/>
              </a:ext>
            </a:extLst>
          </p:cNvPr>
          <p:cNvPicPr>
            <a:picLocks noChangeAspect="1"/>
          </p:cNvPicPr>
          <p:nvPr/>
        </p:nvPicPr>
        <p:blipFill>
          <a:blip r:embed="rId10"/>
          <a:stretch>
            <a:fillRect/>
          </a:stretch>
        </p:blipFill>
        <p:spPr>
          <a:xfrm rot="19889722">
            <a:off x="64399" y="2888877"/>
            <a:ext cx="457200" cy="584200"/>
          </a:xfrm>
          <a:prstGeom prst="rect">
            <a:avLst/>
          </a:prstGeom>
        </p:spPr>
      </p:pic>
      <p:pic>
        <p:nvPicPr>
          <p:cNvPr id="357" name="Picture 356" descr="A cartoon of a virus&#10;&#10;AI-generated content may be incorrect.">
            <a:extLst>
              <a:ext uri="{FF2B5EF4-FFF2-40B4-BE49-F238E27FC236}">
                <a16:creationId xmlns:a16="http://schemas.microsoft.com/office/drawing/2014/main" id="{D6D2D63F-8BA3-BC83-21C6-F8655E310860}"/>
              </a:ext>
            </a:extLst>
          </p:cNvPr>
          <p:cNvPicPr>
            <a:picLocks noChangeAspect="1"/>
          </p:cNvPicPr>
          <p:nvPr/>
        </p:nvPicPr>
        <p:blipFill>
          <a:blip r:embed="rId11"/>
          <a:stretch>
            <a:fillRect/>
          </a:stretch>
        </p:blipFill>
        <p:spPr>
          <a:xfrm rot="20478035">
            <a:off x="3503855" y="4331970"/>
            <a:ext cx="457200" cy="546100"/>
          </a:xfrm>
          <a:prstGeom prst="rect">
            <a:avLst/>
          </a:prstGeom>
        </p:spPr>
      </p:pic>
      <p:pic>
        <p:nvPicPr>
          <p:cNvPr id="359" name="Picture 358" descr="A purple and white virus with black lines&#10;&#10;AI-generated content may be incorrect.">
            <a:extLst>
              <a:ext uri="{FF2B5EF4-FFF2-40B4-BE49-F238E27FC236}">
                <a16:creationId xmlns:a16="http://schemas.microsoft.com/office/drawing/2014/main" id="{C0976D08-CA5E-4516-62A8-6196A9118530}"/>
              </a:ext>
            </a:extLst>
          </p:cNvPr>
          <p:cNvPicPr>
            <a:picLocks noChangeAspect="1"/>
          </p:cNvPicPr>
          <p:nvPr/>
        </p:nvPicPr>
        <p:blipFill>
          <a:blip r:embed="rId12"/>
          <a:stretch>
            <a:fillRect/>
          </a:stretch>
        </p:blipFill>
        <p:spPr>
          <a:xfrm rot="2069562">
            <a:off x="8371740" y="2606485"/>
            <a:ext cx="457200" cy="546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par>
                                <p:cTn id="8" presetID="10" presetClass="entr" presetSubtype="0" fill="hold"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89AC-F199-F62A-8A7B-AD338175716C}"/>
              </a:ext>
            </a:extLst>
          </p:cNvPr>
          <p:cNvSpPr>
            <a:spLocks noGrp="1"/>
          </p:cNvSpPr>
          <p:nvPr>
            <p:ph type="title"/>
          </p:nvPr>
        </p:nvSpPr>
        <p:spPr/>
        <p:txBody>
          <a:bodyPr/>
          <a:lstStyle/>
          <a:p>
            <a:r>
              <a:rPr lang="en-US" dirty="0"/>
              <a:t>Simulation Flowchart</a:t>
            </a:r>
          </a:p>
        </p:txBody>
      </p:sp>
      <p:pic>
        <p:nvPicPr>
          <p:cNvPr id="3" name="Picture 2">
            <a:extLst>
              <a:ext uri="{FF2B5EF4-FFF2-40B4-BE49-F238E27FC236}">
                <a16:creationId xmlns:a16="http://schemas.microsoft.com/office/drawing/2014/main" id="{59ADDC12-5299-C43E-3A28-BBD0BC6A3951}"/>
              </a:ext>
            </a:extLst>
          </p:cNvPr>
          <p:cNvPicPr>
            <a:picLocks noChangeAspect="1"/>
          </p:cNvPicPr>
          <p:nvPr/>
        </p:nvPicPr>
        <p:blipFill>
          <a:blip r:embed="rId2"/>
          <a:stretch>
            <a:fillRect/>
          </a:stretch>
        </p:blipFill>
        <p:spPr>
          <a:xfrm>
            <a:off x="3328327" y="1017725"/>
            <a:ext cx="2487345" cy="4114578"/>
          </a:xfrm>
          <a:prstGeom prst="rect">
            <a:avLst/>
          </a:prstGeom>
        </p:spPr>
      </p:pic>
    </p:spTree>
    <p:extLst>
      <p:ext uri="{BB962C8B-B14F-4D97-AF65-F5344CB8AC3E}">
        <p14:creationId xmlns:p14="http://schemas.microsoft.com/office/powerpoint/2010/main" val="203869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A3D-2A36-4D0D-370A-27C3D8E9C7CE}"/>
              </a:ext>
            </a:extLst>
          </p:cNvPr>
          <p:cNvSpPr>
            <a:spLocks noGrp="1"/>
          </p:cNvSpPr>
          <p:nvPr>
            <p:ph type="title"/>
          </p:nvPr>
        </p:nvSpPr>
        <p:spPr/>
        <p:txBody>
          <a:bodyPr/>
          <a:lstStyle/>
          <a:p>
            <a:r>
              <a:rPr lang="en-US" dirty="0"/>
              <a:t>Dashboard</a:t>
            </a:r>
          </a:p>
        </p:txBody>
      </p:sp>
      <p:pic>
        <p:nvPicPr>
          <p:cNvPr id="5" name="Picture 4">
            <a:extLst>
              <a:ext uri="{FF2B5EF4-FFF2-40B4-BE49-F238E27FC236}">
                <a16:creationId xmlns:a16="http://schemas.microsoft.com/office/drawing/2014/main" id="{9BA5FB01-67A9-7150-C18C-D82D83973718}"/>
              </a:ext>
            </a:extLst>
          </p:cNvPr>
          <p:cNvPicPr>
            <a:picLocks noChangeAspect="1"/>
          </p:cNvPicPr>
          <p:nvPr/>
        </p:nvPicPr>
        <p:blipFill>
          <a:blip r:embed="rId2"/>
          <a:stretch>
            <a:fillRect/>
          </a:stretch>
        </p:blipFill>
        <p:spPr>
          <a:xfrm>
            <a:off x="3032990" y="1150762"/>
            <a:ext cx="3078020" cy="3851824"/>
          </a:xfrm>
          <a:prstGeom prst="rect">
            <a:avLst/>
          </a:prstGeom>
        </p:spPr>
      </p:pic>
      <p:pic>
        <p:nvPicPr>
          <p:cNvPr id="10" name="Picture 9">
            <a:extLst>
              <a:ext uri="{FF2B5EF4-FFF2-40B4-BE49-F238E27FC236}">
                <a16:creationId xmlns:a16="http://schemas.microsoft.com/office/drawing/2014/main" id="{2CBD0278-09FA-7F55-6EF8-C29941230E3E}"/>
              </a:ext>
            </a:extLst>
          </p:cNvPr>
          <p:cNvPicPr>
            <a:picLocks noChangeAspect="1"/>
          </p:cNvPicPr>
          <p:nvPr/>
        </p:nvPicPr>
        <p:blipFill>
          <a:blip r:embed="rId3"/>
          <a:stretch>
            <a:fillRect/>
          </a:stretch>
        </p:blipFill>
        <p:spPr>
          <a:xfrm>
            <a:off x="6431796" y="3007638"/>
            <a:ext cx="1839347" cy="1202255"/>
          </a:xfrm>
          <a:prstGeom prst="rect">
            <a:avLst/>
          </a:prstGeom>
        </p:spPr>
      </p:pic>
      <p:pic>
        <p:nvPicPr>
          <p:cNvPr id="11" name="Picture 10">
            <a:extLst>
              <a:ext uri="{FF2B5EF4-FFF2-40B4-BE49-F238E27FC236}">
                <a16:creationId xmlns:a16="http://schemas.microsoft.com/office/drawing/2014/main" id="{03554092-1D72-F560-7CD4-DF8949D7FD65}"/>
              </a:ext>
            </a:extLst>
          </p:cNvPr>
          <p:cNvPicPr>
            <a:picLocks noChangeAspect="1"/>
          </p:cNvPicPr>
          <p:nvPr/>
        </p:nvPicPr>
        <p:blipFill>
          <a:blip r:embed="rId4"/>
          <a:stretch>
            <a:fillRect/>
          </a:stretch>
        </p:blipFill>
        <p:spPr>
          <a:xfrm>
            <a:off x="6739660" y="784892"/>
            <a:ext cx="1619032" cy="610773"/>
          </a:xfrm>
          <a:prstGeom prst="rect">
            <a:avLst/>
          </a:prstGeom>
        </p:spPr>
      </p:pic>
      <p:pic>
        <p:nvPicPr>
          <p:cNvPr id="12" name="Picture 11">
            <a:extLst>
              <a:ext uri="{FF2B5EF4-FFF2-40B4-BE49-F238E27FC236}">
                <a16:creationId xmlns:a16="http://schemas.microsoft.com/office/drawing/2014/main" id="{FF1ABD04-82AF-B269-1EB8-E73A704D8995}"/>
              </a:ext>
            </a:extLst>
          </p:cNvPr>
          <p:cNvPicPr>
            <a:picLocks noChangeAspect="1"/>
          </p:cNvPicPr>
          <p:nvPr/>
        </p:nvPicPr>
        <p:blipFill>
          <a:blip r:embed="rId5"/>
          <a:stretch>
            <a:fillRect/>
          </a:stretch>
        </p:blipFill>
        <p:spPr>
          <a:xfrm>
            <a:off x="7557348" y="1083475"/>
            <a:ext cx="1332855" cy="617426"/>
          </a:xfrm>
          <a:prstGeom prst="rect">
            <a:avLst/>
          </a:prstGeom>
        </p:spPr>
      </p:pic>
      <p:pic>
        <p:nvPicPr>
          <p:cNvPr id="13" name="Picture 12">
            <a:extLst>
              <a:ext uri="{FF2B5EF4-FFF2-40B4-BE49-F238E27FC236}">
                <a16:creationId xmlns:a16="http://schemas.microsoft.com/office/drawing/2014/main" id="{6D73CDE2-2926-6E90-8F6A-FC2CDC2DDC40}"/>
              </a:ext>
            </a:extLst>
          </p:cNvPr>
          <p:cNvPicPr>
            <a:picLocks noChangeAspect="1"/>
          </p:cNvPicPr>
          <p:nvPr/>
        </p:nvPicPr>
        <p:blipFill>
          <a:blip r:embed="rId6"/>
          <a:stretch>
            <a:fillRect/>
          </a:stretch>
        </p:blipFill>
        <p:spPr>
          <a:xfrm>
            <a:off x="145021" y="1058083"/>
            <a:ext cx="1373814" cy="636399"/>
          </a:xfrm>
          <a:prstGeom prst="rect">
            <a:avLst/>
          </a:prstGeom>
        </p:spPr>
      </p:pic>
      <p:pic>
        <p:nvPicPr>
          <p:cNvPr id="14" name="Picture 13">
            <a:extLst>
              <a:ext uri="{FF2B5EF4-FFF2-40B4-BE49-F238E27FC236}">
                <a16:creationId xmlns:a16="http://schemas.microsoft.com/office/drawing/2014/main" id="{A8140490-1D69-246D-BC09-4DD73B1A1EF3}"/>
              </a:ext>
            </a:extLst>
          </p:cNvPr>
          <p:cNvPicPr>
            <a:picLocks noChangeAspect="1"/>
          </p:cNvPicPr>
          <p:nvPr/>
        </p:nvPicPr>
        <p:blipFill>
          <a:blip r:embed="rId7"/>
          <a:stretch>
            <a:fillRect/>
          </a:stretch>
        </p:blipFill>
        <p:spPr>
          <a:xfrm>
            <a:off x="785308" y="1352731"/>
            <a:ext cx="1373814" cy="636399"/>
          </a:xfrm>
          <a:prstGeom prst="rect">
            <a:avLst/>
          </a:prstGeom>
        </p:spPr>
      </p:pic>
      <p:pic>
        <p:nvPicPr>
          <p:cNvPr id="15" name="Picture 14">
            <a:extLst>
              <a:ext uri="{FF2B5EF4-FFF2-40B4-BE49-F238E27FC236}">
                <a16:creationId xmlns:a16="http://schemas.microsoft.com/office/drawing/2014/main" id="{AA5639DE-9DC9-1DF9-51C7-CA41209F6EB0}"/>
              </a:ext>
            </a:extLst>
          </p:cNvPr>
          <p:cNvPicPr>
            <a:picLocks noChangeAspect="1"/>
          </p:cNvPicPr>
          <p:nvPr/>
        </p:nvPicPr>
        <p:blipFill>
          <a:blip r:embed="rId8"/>
          <a:stretch>
            <a:fillRect/>
          </a:stretch>
        </p:blipFill>
        <p:spPr>
          <a:xfrm>
            <a:off x="1425595" y="1636588"/>
            <a:ext cx="1373814" cy="636399"/>
          </a:xfrm>
          <a:prstGeom prst="rect">
            <a:avLst/>
          </a:prstGeom>
        </p:spPr>
      </p:pic>
      <p:sp>
        <p:nvSpPr>
          <p:cNvPr id="16" name="TextBox 15">
            <a:extLst>
              <a:ext uri="{FF2B5EF4-FFF2-40B4-BE49-F238E27FC236}">
                <a16:creationId xmlns:a16="http://schemas.microsoft.com/office/drawing/2014/main" id="{2AD38031-1E45-504C-0823-F8A5F7E519E9}"/>
              </a:ext>
            </a:extLst>
          </p:cNvPr>
          <p:cNvSpPr txBox="1"/>
          <p:nvPr/>
        </p:nvSpPr>
        <p:spPr>
          <a:xfrm>
            <a:off x="6431796" y="4183619"/>
            <a:ext cx="1839347" cy="954107"/>
          </a:xfrm>
          <a:prstGeom prst="rect">
            <a:avLst/>
          </a:prstGeom>
          <a:noFill/>
        </p:spPr>
        <p:txBody>
          <a:bodyPr wrap="square" rtlCol="0">
            <a:spAutoFit/>
          </a:bodyPr>
          <a:lstStyle/>
          <a:p>
            <a:r>
              <a:rPr lang="en-US" dirty="0"/>
              <a:t>Creates edge between B0 and others, and between B1 and others</a:t>
            </a:r>
          </a:p>
        </p:txBody>
      </p:sp>
      <p:pic>
        <p:nvPicPr>
          <p:cNvPr id="17" name="Picture 16">
            <a:extLst>
              <a:ext uri="{FF2B5EF4-FFF2-40B4-BE49-F238E27FC236}">
                <a16:creationId xmlns:a16="http://schemas.microsoft.com/office/drawing/2014/main" id="{2CD4A564-1978-5DCC-57FC-9CD5DC297A9E}"/>
              </a:ext>
            </a:extLst>
          </p:cNvPr>
          <p:cNvPicPr>
            <a:picLocks noChangeAspect="1"/>
          </p:cNvPicPr>
          <p:nvPr/>
        </p:nvPicPr>
        <p:blipFill>
          <a:blip r:embed="rId9"/>
          <a:stretch>
            <a:fillRect/>
          </a:stretch>
        </p:blipFill>
        <p:spPr>
          <a:xfrm>
            <a:off x="305769" y="3506912"/>
            <a:ext cx="1616021" cy="1236843"/>
          </a:xfrm>
          <a:prstGeom prst="rect">
            <a:avLst/>
          </a:prstGeom>
        </p:spPr>
      </p:pic>
      <p:pic>
        <p:nvPicPr>
          <p:cNvPr id="18" name="Picture 17">
            <a:extLst>
              <a:ext uri="{FF2B5EF4-FFF2-40B4-BE49-F238E27FC236}">
                <a16:creationId xmlns:a16="http://schemas.microsoft.com/office/drawing/2014/main" id="{FEAAD872-D97C-588A-0389-83282ABE3ABD}"/>
              </a:ext>
            </a:extLst>
          </p:cNvPr>
          <p:cNvPicPr>
            <a:picLocks noChangeAspect="1"/>
          </p:cNvPicPr>
          <p:nvPr/>
        </p:nvPicPr>
        <p:blipFill>
          <a:blip r:embed="rId10"/>
          <a:stretch>
            <a:fillRect/>
          </a:stretch>
        </p:blipFill>
        <p:spPr>
          <a:xfrm>
            <a:off x="87208" y="2405566"/>
            <a:ext cx="1531547" cy="709467"/>
          </a:xfrm>
          <a:prstGeom prst="rect">
            <a:avLst/>
          </a:prstGeom>
        </p:spPr>
      </p:pic>
      <p:pic>
        <p:nvPicPr>
          <p:cNvPr id="19" name="Picture 18">
            <a:extLst>
              <a:ext uri="{FF2B5EF4-FFF2-40B4-BE49-F238E27FC236}">
                <a16:creationId xmlns:a16="http://schemas.microsoft.com/office/drawing/2014/main" id="{1F2846E7-791F-CC46-F301-620FCA0B824E}"/>
              </a:ext>
            </a:extLst>
          </p:cNvPr>
          <p:cNvPicPr>
            <a:picLocks noChangeAspect="1"/>
          </p:cNvPicPr>
          <p:nvPr/>
        </p:nvPicPr>
        <p:blipFill>
          <a:blip r:embed="rId11"/>
          <a:stretch>
            <a:fillRect/>
          </a:stretch>
        </p:blipFill>
        <p:spPr>
          <a:xfrm>
            <a:off x="790578" y="2733580"/>
            <a:ext cx="1531547" cy="709467"/>
          </a:xfrm>
          <a:prstGeom prst="rect">
            <a:avLst/>
          </a:prstGeom>
        </p:spPr>
      </p:pic>
      <p:pic>
        <p:nvPicPr>
          <p:cNvPr id="21" name="Picture 20">
            <a:extLst>
              <a:ext uri="{FF2B5EF4-FFF2-40B4-BE49-F238E27FC236}">
                <a16:creationId xmlns:a16="http://schemas.microsoft.com/office/drawing/2014/main" id="{2C48E4A0-D5A5-9E3D-3174-2C7A2B1D28D6}"/>
              </a:ext>
            </a:extLst>
          </p:cNvPr>
          <p:cNvPicPr>
            <a:picLocks noChangeAspect="1"/>
          </p:cNvPicPr>
          <p:nvPr/>
        </p:nvPicPr>
        <p:blipFill>
          <a:blip r:embed="rId12"/>
          <a:stretch>
            <a:fillRect/>
          </a:stretch>
        </p:blipFill>
        <p:spPr>
          <a:xfrm>
            <a:off x="6739660" y="2079804"/>
            <a:ext cx="1719508" cy="549893"/>
          </a:xfrm>
          <a:prstGeom prst="rect">
            <a:avLst/>
          </a:prstGeom>
        </p:spPr>
      </p:pic>
    </p:spTree>
    <p:extLst>
      <p:ext uri="{BB962C8B-B14F-4D97-AF65-F5344CB8AC3E}">
        <p14:creationId xmlns:p14="http://schemas.microsoft.com/office/powerpoint/2010/main" val="2862013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D5BD-6439-7238-35E1-28123E91B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75DB3-3EEE-26B7-1F0F-82EECE7D87E0}"/>
              </a:ext>
            </a:extLst>
          </p:cNvPr>
          <p:cNvSpPr>
            <a:spLocks noGrp="1"/>
          </p:cNvSpPr>
          <p:nvPr>
            <p:ph type="title"/>
          </p:nvPr>
        </p:nvSpPr>
        <p:spPr>
          <a:xfrm>
            <a:off x="720000" y="308276"/>
            <a:ext cx="7704000" cy="572700"/>
          </a:xfrm>
        </p:spPr>
        <p:txBody>
          <a:bodyPr/>
          <a:lstStyle/>
          <a:p>
            <a:r>
              <a:rPr lang="en-US" dirty="0"/>
              <a:t>Running the Framework</a:t>
            </a:r>
          </a:p>
        </p:txBody>
      </p:sp>
      <p:pic>
        <p:nvPicPr>
          <p:cNvPr id="3" name="Picture 2">
            <a:extLst>
              <a:ext uri="{FF2B5EF4-FFF2-40B4-BE49-F238E27FC236}">
                <a16:creationId xmlns:a16="http://schemas.microsoft.com/office/drawing/2014/main" id="{A121B602-5607-0EA0-71C9-4AA5811FDC55}"/>
              </a:ext>
            </a:extLst>
          </p:cNvPr>
          <p:cNvPicPr>
            <a:picLocks noChangeAspect="1"/>
          </p:cNvPicPr>
          <p:nvPr/>
        </p:nvPicPr>
        <p:blipFill>
          <a:blip r:embed="rId2"/>
          <a:stretch>
            <a:fillRect/>
          </a:stretch>
        </p:blipFill>
        <p:spPr>
          <a:xfrm>
            <a:off x="0" y="956765"/>
            <a:ext cx="5201914" cy="3878459"/>
          </a:xfrm>
          <a:prstGeom prst="rect">
            <a:avLst/>
          </a:prstGeom>
        </p:spPr>
      </p:pic>
      <p:pic>
        <p:nvPicPr>
          <p:cNvPr id="4" name="Picture 3">
            <a:extLst>
              <a:ext uri="{FF2B5EF4-FFF2-40B4-BE49-F238E27FC236}">
                <a16:creationId xmlns:a16="http://schemas.microsoft.com/office/drawing/2014/main" id="{93C572B3-E77D-60EC-9B2E-59EF6FBCB490}"/>
              </a:ext>
            </a:extLst>
          </p:cNvPr>
          <p:cNvPicPr>
            <a:picLocks noChangeAspect="1"/>
          </p:cNvPicPr>
          <p:nvPr/>
        </p:nvPicPr>
        <p:blipFill>
          <a:blip r:embed="rId3"/>
          <a:stretch>
            <a:fillRect/>
          </a:stretch>
        </p:blipFill>
        <p:spPr>
          <a:xfrm>
            <a:off x="5201914" y="956765"/>
            <a:ext cx="3909562" cy="3229970"/>
          </a:xfrm>
          <a:prstGeom prst="rect">
            <a:avLst/>
          </a:prstGeom>
        </p:spPr>
      </p:pic>
      <p:sp>
        <p:nvSpPr>
          <p:cNvPr id="6" name="TextBox 5">
            <a:extLst>
              <a:ext uri="{FF2B5EF4-FFF2-40B4-BE49-F238E27FC236}">
                <a16:creationId xmlns:a16="http://schemas.microsoft.com/office/drawing/2014/main" id="{24761A57-D325-5C57-929B-F93C58727739}"/>
              </a:ext>
            </a:extLst>
          </p:cNvPr>
          <p:cNvSpPr txBox="1"/>
          <p:nvPr/>
        </p:nvSpPr>
        <p:spPr>
          <a:xfrm>
            <a:off x="5201914" y="4262524"/>
            <a:ext cx="4031873" cy="954107"/>
          </a:xfrm>
          <a:prstGeom prst="rect">
            <a:avLst/>
          </a:prstGeom>
          <a:noFill/>
        </p:spPr>
        <p:txBody>
          <a:bodyPr wrap="none" rtlCol="0">
            <a:spAutoFit/>
          </a:bodyPr>
          <a:lstStyle/>
          <a:p>
            <a:r>
              <a:rPr lang="en-US" dirty="0"/>
              <a:t>Not fully automated, “manually” enter parameter </a:t>
            </a:r>
            <a:br>
              <a:rPr lang="en-US" dirty="0"/>
            </a:br>
            <a:r>
              <a:rPr lang="en-US" dirty="0"/>
              <a:t>names and hidden agents</a:t>
            </a:r>
          </a:p>
          <a:p>
            <a:r>
              <a:rPr lang="en-US" dirty="0"/>
              <a:t>Full script 110 lines (w/o comments)</a:t>
            </a:r>
          </a:p>
          <a:p>
            <a:r>
              <a:rPr lang="en-US" dirty="0"/>
              <a:t>Low-code, boilerplate-like code</a:t>
            </a:r>
          </a:p>
        </p:txBody>
      </p:sp>
    </p:spTree>
    <p:extLst>
      <p:ext uri="{BB962C8B-B14F-4D97-AF65-F5344CB8AC3E}">
        <p14:creationId xmlns:p14="http://schemas.microsoft.com/office/powerpoint/2010/main" val="3802790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7FCD-5400-D9FF-0869-D57E5B2D6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83D61-2A70-C02A-5B18-8CD40AC9EB7A}"/>
              </a:ext>
            </a:extLst>
          </p:cNvPr>
          <p:cNvSpPr>
            <a:spLocks noGrp="1"/>
          </p:cNvSpPr>
          <p:nvPr>
            <p:ph type="title"/>
          </p:nvPr>
        </p:nvSpPr>
        <p:spPr/>
        <p:txBody>
          <a:bodyPr/>
          <a:lstStyle/>
          <a:p>
            <a:r>
              <a:rPr lang="en-US" dirty="0"/>
              <a:t>ODE Code pt 1</a:t>
            </a:r>
          </a:p>
        </p:txBody>
      </p:sp>
      <p:pic>
        <p:nvPicPr>
          <p:cNvPr id="7" name="Picture 6">
            <a:extLst>
              <a:ext uri="{FF2B5EF4-FFF2-40B4-BE49-F238E27FC236}">
                <a16:creationId xmlns:a16="http://schemas.microsoft.com/office/drawing/2014/main" id="{9281E842-250C-1798-DC89-D3AA9812C56B}"/>
              </a:ext>
            </a:extLst>
          </p:cNvPr>
          <p:cNvPicPr>
            <a:picLocks noChangeAspect="1"/>
          </p:cNvPicPr>
          <p:nvPr/>
        </p:nvPicPr>
        <p:blipFill>
          <a:blip r:embed="rId2"/>
          <a:srcRect b="46395"/>
          <a:stretch/>
        </p:blipFill>
        <p:spPr>
          <a:xfrm>
            <a:off x="1614866" y="1080546"/>
            <a:ext cx="5914268" cy="3868382"/>
          </a:xfrm>
          <a:prstGeom prst="rect">
            <a:avLst/>
          </a:prstGeom>
        </p:spPr>
      </p:pic>
    </p:spTree>
    <p:extLst>
      <p:ext uri="{BB962C8B-B14F-4D97-AF65-F5344CB8AC3E}">
        <p14:creationId xmlns:p14="http://schemas.microsoft.com/office/powerpoint/2010/main" val="153373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56BD2-C915-3FF2-D8F3-C8AE18609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0961D-6789-1A20-C294-0EA2AC51B675}"/>
              </a:ext>
            </a:extLst>
          </p:cNvPr>
          <p:cNvSpPr>
            <a:spLocks noGrp="1"/>
          </p:cNvSpPr>
          <p:nvPr>
            <p:ph type="title"/>
          </p:nvPr>
        </p:nvSpPr>
        <p:spPr/>
        <p:txBody>
          <a:bodyPr/>
          <a:lstStyle/>
          <a:p>
            <a:r>
              <a:rPr lang="en-US" dirty="0"/>
              <a:t>ODE Code pt 2</a:t>
            </a:r>
          </a:p>
        </p:txBody>
      </p:sp>
      <p:pic>
        <p:nvPicPr>
          <p:cNvPr id="7" name="Picture 6">
            <a:extLst>
              <a:ext uri="{FF2B5EF4-FFF2-40B4-BE49-F238E27FC236}">
                <a16:creationId xmlns:a16="http://schemas.microsoft.com/office/drawing/2014/main" id="{5E8305B9-5C0F-A83D-7117-898D33BB2C6B}"/>
              </a:ext>
            </a:extLst>
          </p:cNvPr>
          <p:cNvPicPr>
            <a:picLocks noChangeAspect="1"/>
          </p:cNvPicPr>
          <p:nvPr/>
        </p:nvPicPr>
        <p:blipFill>
          <a:blip r:embed="rId2"/>
          <a:srcRect t="53469" b="1271"/>
          <a:stretch/>
        </p:blipFill>
        <p:spPr>
          <a:xfrm>
            <a:off x="1239559" y="1094506"/>
            <a:ext cx="6664882" cy="3680750"/>
          </a:xfrm>
          <a:prstGeom prst="rect">
            <a:avLst/>
          </a:prstGeom>
        </p:spPr>
      </p:pic>
    </p:spTree>
    <p:extLst>
      <p:ext uri="{BB962C8B-B14F-4D97-AF65-F5344CB8AC3E}">
        <p14:creationId xmlns:p14="http://schemas.microsoft.com/office/powerpoint/2010/main" val="385878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07E0D37A-59D4-23F4-3651-7DE5D6FD451A}"/>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A59309F6-B1E8-32CF-6E0E-78127DE4C55C}"/>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lvl="0"/>
            <a:r>
              <a:rPr lang="en" dirty="0"/>
              <a:t>RESULTS</a:t>
            </a:r>
            <a:endParaRPr dirty="0"/>
          </a:p>
        </p:txBody>
      </p:sp>
      <p:sp>
        <p:nvSpPr>
          <p:cNvPr id="419" name="Google Shape;419;p57">
            <a:extLst>
              <a:ext uri="{FF2B5EF4-FFF2-40B4-BE49-F238E27FC236}">
                <a16:creationId xmlns:a16="http://schemas.microsoft.com/office/drawing/2014/main" id="{FE878904-3507-F1AC-41EA-7512C1EF5379}"/>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420" name="Google Shape;420;p57">
            <a:extLst>
              <a:ext uri="{FF2B5EF4-FFF2-40B4-BE49-F238E27FC236}">
                <a16:creationId xmlns:a16="http://schemas.microsoft.com/office/drawing/2014/main" id="{07DD8C2B-F2A7-A735-2F67-6BA63124B318}"/>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indent="0"/>
            <a:r>
              <a:rPr lang="en-US" dirty="0"/>
              <a:t>COLORFUL PLOTS AND LINES!</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2536281A-CDB2-C244-F73E-0ECD4027B3FD}"/>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E9B15940-ADF1-AF4F-D4FC-4AD4BEBDEF6B}"/>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0553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21D7D90-4420-4054-BE74-D5A7EA0F6EE9}"/>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3F04046-8222-1FE5-1C64-F618DD2F4068}"/>
              </a:ext>
            </a:extLst>
          </p:cNvPr>
          <p:cNvSpPr txBox="1">
            <a:spLocks noGrp="1"/>
          </p:cNvSpPr>
          <p:nvPr>
            <p:ph type="title"/>
          </p:nvPr>
        </p:nvSpPr>
        <p:spPr>
          <a:xfrm flipH="1">
            <a:off x="711539" y="2188792"/>
            <a:ext cx="7660164" cy="841800"/>
          </a:xfrm>
          <a:prstGeom prst="rect">
            <a:avLst/>
          </a:prstGeom>
        </p:spPr>
        <p:txBody>
          <a:bodyPr spcFirstLastPara="1" wrap="square" lIns="91425" tIns="91425" rIns="91425" bIns="91425" anchor="t" anchorCtr="0">
            <a:noAutofit/>
          </a:bodyPr>
          <a:lstStyle/>
          <a:p>
            <a:r>
              <a:rPr lang="en-US" dirty="0"/>
              <a:t>ANALYSIS AND CONCLUSIONS</a:t>
            </a:r>
            <a:br>
              <a:rPr lang="en-US" dirty="0"/>
            </a:br>
            <a:endParaRPr dirty="0"/>
          </a:p>
        </p:txBody>
      </p:sp>
      <p:sp>
        <p:nvSpPr>
          <p:cNvPr id="419" name="Google Shape;419;p57">
            <a:extLst>
              <a:ext uri="{FF2B5EF4-FFF2-40B4-BE49-F238E27FC236}">
                <a16:creationId xmlns:a16="http://schemas.microsoft.com/office/drawing/2014/main" id="{6B4BC017-7975-B9EF-B51C-56B40182D85A}"/>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420" name="Google Shape;420;p57">
            <a:extLst>
              <a:ext uri="{FF2B5EF4-FFF2-40B4-BE49-F238E27FC236}">
                <a16:creationId xmlns:a16="http://schemas.microsoft.com/office/drawing/2014/main" id="{9CCE6E8B-74E2-F31B-0B32-4743592AF51F}"/>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lvl="0" indent="0" algn="l"/>
            <a:r>
              <a:rPr lang="en-US" dirty="0"/>
              <a:t>BIGGEST TAKEAWAYS</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3E57B333-D23C-2469-C1EB-811B8E8C1D5C}"/>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9C9757CA-29F7-B593-A5D2-3BAE17248F26}"/>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35159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 </a:t>
            </a:r>
            <a:endParaRPr/>
          </a:p>
        </p:txBody>
      </p:sp>
      <p:graphicFrame>
        <p:nvGraphicFramePr>
          <p:cNvPr id="372" name="Google Shape;372;p54"/>
          <p:cNvGraphicFramePr/>
          <p:nvPr>
            <p:extLst>
              <p:ext uri="{D42A27DB-BD31-4B8C-83A1-F6EECF244321}">
                <p14:modId xmlns:p14="http://schemas.microsoft.com/office/powerpoint/2010/main" val="2438062593"/>
              </p:ext>
            </p:extLst>
          </p:nvPr>
        </p:nvGraphicFramePr>
        <p:xfrm>
          <a:off x="800288" y="1411525"/>
          <a:ext cx="7543425" cy="2514450"/>
        </p:xfrm>
        <a:graphic>
          <a:graphicData uri="http://schemas.openxmlformats.org/drawingml/2006/table">
            <a:tbl>
              <a:tblPr>
                <a:noFill/>
                <a:tableStyleId>{8F676C8A-F1EA-4CF3-AD13-39CFCF4F4246}</a:tableStyleId>
              </a:tblPr>
              <a:tblGrid>
                <a:gridCol w="2565275">
                  <a:extLst>
                    <a:ext uri="{9D8B030D-6E8A-4147-A177-3AD203B41FA5}">
                      <a16:colId xmlns:a16="http://schemas.microsoft.com/office/drawing/2014/main" val="20000"/>
                    </a:ext>
                  </a:extLst>
                </a:gridCol>
                <a:gridCol w="497815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dirty="0">
                          <a:solidFill>
                            <a:schemeClr val="accent2"/>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val="tx"/>
                              </a:ext>
                            </a:extLst>
                          </a:hlinkClick>
                        </a:rPr>
                        <a:t>FONTS</a:t>
                      </a:r>
                      <a:endParaRPr sz="1000" b="1" dirty="0">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rgbClr val="191919"/>
                          </a:solidFill>
                          <a:latin typeface="Montserrat"/>
                          <a:ea typeface="Montserrat"/>
                          <a:cs typeface="Montserrat"/>
                          <a:sym typeface="Montserrat"/>
                        </a:rPr>
                        <a:t>To view this template correctly in PowerPoint, download and install the fonts we used</a:t>
                      </a:r>
                      <a:endParaRPr sz="1000">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rId5" action="ppaction://hlinksldjump">
                            <a:extLst>
                              <a:ext uri="{A12FA001-AC4F-418D-AE19-62706E023703}">
                                <ahyp:hlinkClr xmlns:ahyp="http://schemas.microsoft.com/office/drawing/2018/hyperlinkcolor" val="tx"/>
                              </a:ext>
                            </a:extLst>
                          </a:hlinkClick>
                        </a:rPr>
                        <a:t>USED</a:t>
                      </a:r>
                      <a:r>
                        <a:rPr lang="en" sz="1000" b="1">
                          <a:solidFill>
                            <a:schemeClr val="accent2"/>
                          </a:solidFill>
                          <a:latin typeface="Montserrat"/>
                          <a:ea typeface="Montserrat"/>
                          <a:cs typeface="Montserrat"/>
                          <a:sym typeface="Montserrat"/>
                        </a:rPr>
                        <a:t> AND </a:t>
                      </a:r>
                      <a:r>
                        <a:rPr lang="en" sz="1000" b="1">
                          <a:solidFill>
                            <a:schemeClr val="accent2"/>
                          </a:solidFill>
                          <a:uFill>
                            <a:noFill/>
                          </a:uFill>
                          <a:latin typeface="Montserrat"/>
                          <a:ea typeface="Montserrat"/>
                          <a:cs typeface="Montserrat"/>
                          <a:sym typeface="Montserrat"/>
                          <a:hlinkClick r:id="rId6" action="ppaction://hlinksldjump">
                            <a:extLst>
                              <a:ext uri="{A12FA001-AC4F-418D-AE19-62706E023703}">
                                <ahyp:hlinkClr xmlns:ahyp="http://schemas.microsoft.com/office/drawing/2018/hyperlinkcolor" val="tx"/>
                              </a:ext>
                            </a:extLst>
                          </a:hlinkClick>
                        </a:rPr>
                        <a:t>ALTERNATIVE RESOURCES</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rgbClr val="191919"/>
                          </a:solidFill>
                          <a:latin typeface="Montserrat"/>
                          <a:ea typeface="Montserrat"/>
                          <a:cs typeface="Montserrat"/>
                          <a:sym typeface="Montserrat"/>
                        </a:rPr>
                        <a:t>An assortment of graphic resources that are suitable for use in this presentation</a:t>
                      </a:r>
                      <a:endParaRPr sz="1000">
                        <a:solidFill>
                          <a:srgbClr val="191919"/>
                        </a:solidFill>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rId7" action="ppaction://hlinksldjump">
                            <a:extLst>
                              <a:ext uri="{A12FA001-AC4F-418D-AE19-62706E023703}">
                                <ahyp:hlinkClr xmlns:ahyp="http://schemas.microsoft.com/office/drawing/2018/hyperlinkcolor" val="tx"/>
                              </a:ext>
                            </a:extLst>
                          </a:hlinkClick>
                        </a:rPr>
                        <a:t>THANKS SLIDE</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rgbClr val="191919"/>
                          </a:solidFill>
                          <a:latin typeface="Montserrat"/>
                          <a:ea typeface="Montserrat"/>
                          <a:cs typeface="Montserrat"/>
                          <a:sym typeface="Montserrat"/>
                        </a:rPr>
                        <a:t>You must keep it so that proper credits for our design are given</a:t>
                      </a:r>
                      <a:endParaRPr sz="1000">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val="tx"/>
                              </a:ext>
                            </a:extLst>
                          </a:hlinkClick>
                        </a:rPr>
                        <a:t>COLORS</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rgbClr val="191919"/>
                          </a:solidFill>
                          <a:latin typeface="Montserrat"/>
                          <a:ea typeface="Montserrat"/>
                          <a:cs typeface="Montserrat"/>
                          <a:sym typeface="Montserrat"/>
                        </a:rPr>
                        <a:t>All the colors used in this presentation</a:t>
                      </a:r>
                      <a:endParaRPr sz="1000">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accent2"/>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ICONS</a:t>
                      </a:r>
                      <a:r>
                        <a:rPr lang="en" sz="1000" b="1">
                          <a:solidFill>
                            <a:schemeClr val="accent2"/>
                          </a:solidFill>
                          <a:latin typeface="Montserrat"/>
                          <a:ea typeface="Montserrat"/>
                          <a:cs typeface="Montserrat"/>
                          <a:sym typeface="Montserrat"/>
                        </a:rPr>
                        <a:t> AND </a:t>
                      </a:r>
                      <a:r>
                        <a:rPr lang="en" sz="1000" b="1">
                          <a:solidFill>
                            <a:schemeClr val="accent2"/>
                          </a:solidFill>
                          <a:uFill>
                            <a:noFill/>
                          </a:uFill>
                          <a:latin typeface="Montserrat"/>
                          <a:ea typeface="Montserrat"/>
                          <a:cs typeface="Montserrat"/>
                          <a:sym typeface="Montserrat"/>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rgbClr val="191919"/>
                          </a:solidFill>
                          <a:latin typeface="Montserrat"/>
                          <a:ea typeface="Montserrat"/>
                          <a:cs typeface="Montserrat"/>
                          <a:sym typeface="Montserrat"/>
                        </a:rPr>
                        <a:t>These can be used in the template, and their size and color can be edited</a:t>
                      </a:r>
                      <a:endParaRPr sz="1000">
                        <a:solidFill>
                          <a:srgbClr val="191919"/>
                        </a:solidFill>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accent2"/>
                          </a:solidFill>
                          <a:latin typeface="Montserrat"/>
                          <a:ea typeface="Montserrat"/>
                          <a:cs typeface="Montserrat"/>
                          <a:sym typeface="Montserrat"/>
                        </a:rPr>
                        <a:t>EDITABLE PRESENTATION THEME </a:t>
                      </a:r>
                      <a:endParaRPr sz="1000" b="1">
                        <a:solidFill>
                          <a:schemeClr val="accent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rgbClr val="191919"/>
                          </a:solidFill>
                          <a:latin typeface="Montserrat"/>
                          <a:ea typeface="Montserrat"/>
                          <a:cs typeface="Montserrat"/>
                          <a:sym typeface="Montserrat"/>
                        </a:rPr>
                        <a:t>You can edit the master slides easily. For more info, click </a:t>
                      </a:r>
                      <a:r>
                        <a:rPr lang="en" sz="1000" b="1" dirty="0">
                          <a:solidFill>
                            <a:schemeClr val="accent2"/>
                          </a:solidFill>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here</a:t>
                      </a:r>
                      <a:endParaRPr sz="1000" b="1" dirty="0">
                        <a:solidFill>
                          <a:schemeClr val="accent2"/>
                        </a:solidFill>
                        <a:latin typeface="Montserrat"/>
                        <a:ea typeface="Montserrat"/>
                        <a:cs typeface="Montserrat"/>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3" name="Google Shape;373;p54"/>
          <p:cNvSpPr txBox="1"/>
          <p:nvPr/>
        </p:nvSpPr>
        <p:spPr>
          <a:xfrm>
            <a:off x="720000" y="998975"/>
            <a:ext cx="7704000" cy="3201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000">
                <a:solidFill>
                  <a:srgbClr val="191919"/>
                </a:solidFill>
                <a:latin typeface="Montserrat"/>
                <a:ea typeface="Montserrat"/>
                <a:cs typeface="Montserrat"/>
                <a:sym typeface="Montserrat"/>
              </a:rPr>
              <a:t>You can delete this slide when you’re done editing the presentation</a:t>
            </a:r>
            <a:endParaRPr sz="1000">
              <a:solidFill>
                <a:srgbClr val="6E6EE3"/>
              </a:solidFill>
              <a:latin typeface="Montserrat"/>
              <a:ea typeface="Montserrat"/>
              <a:cs typeface="Montserrat"/>
              <a:sym typeface="Montserrat"/>
            </a:endParaRPr>
          </a:p>
        </p:txBody>
      </p:sp>
      <p:sp>
        <p:nvSpPr>
          <p:cNvPr id="374" name="Google Shape;374;p54"/>
          <p:cNvSpPr txBox="1"/>
          <p:nvPr/>
        </p:nvSpPr>
        <p:spPr>
          <a:xfrm>
            <a:off x="935019" y="4147800"/>
            <a:ext cx="362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1919"/>
                </a:solidFill>
                <a:latin typeface="Montserrat"/>
                <a:ea typeface="Montserrat"/>
                <a:cs typeface="Montserrat"/>
                <a:sym typeface="Montserrat"/>
              </a:rPr>
              <a:t>For more info:</a:t>
            </a:r>
            <a:br>
              <a:rPr lang="en" sz="1000" b="1">
                <a:solidFill>
                  <a:srgbClr val="191919"/>
                </a:solidFill>
                <a:latin typeface="Montserrat"/>
                <a:ea typeface="Montserrat"/>
                <a:cs typeface="Montserrat"/>
                <a:sym typeface="Montserrat"/>
              </a:rPr>
            </a:br>
            <a:r>
              <a:rPr lang="en" sz="1000" b="1">
                <a:solidFill>
                  <a:schemeClr val="accent2"/>
                </a:solidFill>
                <a:uFill>
                  <a:noFill/>
                </a:u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SLIDESGO </a:t>
            </a:r>
            <a:r>
              <a:rPr lang="en" sz="1000" b="1">
                <a:solidFill>
                  <a:schemeClr val="accent2"/>
                </a:solidFill>
                <a:latin typeface="Montserrat"/>
                <a:ea typeface="Montserrat"/>
                <a:cs typeface="Montserrat"/>
                <a:sym typeface="Montserrat"/>
              </a:rPr>
              <a:t>| </a:t>
            </a:r>
            <a:r>
              <a:rPr lang="en" sz="1000" b="1">
                <a:solidFill>
                  <a:schemeClr val="accent2"/>
                </a:solidFill>
                <a:uFill>
                  <a:noFill/>
                </a:uFill>
                <a:latin typeface="Montserrat"/>
                <a:ea typeface="Montserrat"/>
                <a:cs typeface="Montserrat"/>
                <a:sym typeface="Montserrat"/>
                <a:hlinkClick r:id="rId11">
                  <a:extLst>
                    <a:ext uri="{A12FA001-AC4F-418D-AE19-62706E023703}">
                      <ahyp:hlinkClr xmlns:ahyp="http://schemas.microsoft.com/office/drawing/2018/hyperlinkcolor" val="tx"/>
                    </a:ext>
                  </a:extLst>
                </a:hlinkClick>
              </a:rPr>
              <a:t>SLIDESGO SCHOOL</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2">
                  <a:extLst>
                    <a:ext uri="{A12FA001-AC4F-418D-AE19-62706E023703}">
                      <ahyp:hlinkClr xmlns:ahyp="http://schemas.microsoft.com/office/drawing/2018/hyperlinkcolor" val="tx"/>
                    </a:ext>
                  </a:extLst>
                </a:hlinkClick>
              </a:rPr>
              <a:t>FAQ</a:t>
            </a:r>
            <a:r>
              <a:rPr lang="en" sz="1000" b="1">
                <a:solidFill>
                  <a:schemeClr val="accent2"/>
                </a:solidFill>
                <a:latin typeface="Montserrat"/>
                <a:ea typeface="Montserrat"/>
                <a:cs typeface="Montserrat"/>
                <a:sym typeface="Montserrat"/>
              </a:rPr>
              <a:t>s</a:t>
            </a:r>
            <a:endParaRPr sz="1000" b="1">
              <a:solidFill>
                <a:schemeClr val="accent2"/>
              </a:solidFill>
              <a:latin typeface="Montserrat"/>
              <a:ea typeface="Montserrat"/>
              <a:cs typeface="Montserrat"/>
              <a:sym typeface="Montserrat"/>
            </a:endParaRPr>
          </a:p>
        </p:txBody>
      </p:sp>
      <p:sp>
        <p:nvSpPr>
          <p:cNvPr id="375" name="Google Shape;375;p54"/>
          <p:cNvSpPr txBox="1"/>
          <p:nvPr/>
        </p:nvSpPr>
        <p:spPr>
          <a:xfrm>
            <a:off x="4586481" y="4147800"/>
            <a:ext cx="362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91919"/>
                </a:solidFill>
                <a:latin typeface="Montserrat"/>
                <a:ea typeface="Montserrat"/>
                <a:cs typeface="Montserrat"/>
                <a:sym typeface="Montserrat"/>
              </a:rPr>
              <a:t>You can visit our sister projects:</a:t>
            </a:r>
            <a:br>
              <a:rPr lang="en" sz="1000" b="1">
                <a:solidFill>
                  <a:srgbClr val="191919"/>
                </a:solidFill>
                <a:latin typeface="Montserrat"/>
                <a:ea typeface="Montserrat"/>
                <a:cs typeface="Montserrat"/>
                <a:sym typeface="Montserrat"/>
              </a:rPr>
            </a:br>
            <a:r>
              <a:rPr lang="en" sz="1000" b="1">
                <a:solidFill>
                  <a:schemeClr val="accent2"/>
                </a:solidFill>
                <a:uFill>
                  <a:noFill/>
                </a:uFill>
                <a:latin typeface="Montserrat"/>
                <a:ea typeface="Montserrat"/>
                <a:cs typeface="Montserrat"/>
                <a:sym typeface="Montserrat"/>
                <a:hlinkClick r:id="rId13">
                  <a:extLst>
                    <a:ext uri="{A12FA001-AC4F-418D-AE19-62706E023703}">
                      <ahyp:hlinkClr xmlns:ahyp="http://schemas.microsoft.com/office/drawing/2018/hyperlinkcolor" val="tx"/>
                    </a:ext>
                  </a:extLst>
                </a:hlinkClick>
              </a:rPr>
              <a:t>FREEPIK</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4">
                  <a:extLst>
                    <a:ext uri="{A12FA001-AC4F-418D-AE19-62706E023703}">
                      <ahyp:hlinkClr xmlns:ahyp="http://schemas.microsoft.com/office/drawing/2018/hyperlinkcolor" val="tx"/>
                    </a:ext>
                  </a:extLst>
                </a:hlinkClick>
              </a:rPr>
              <a:t>FLATICON</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5">
                  <a:extLst>
                    <a:ext uri="{A12FA001-AC4F-418D-AE19-62706E023703}">
                      <ahyp:hlinkClr xmlns:ahyp="http://schemas.microsoft.com/office/drawing/2018/hyperlinkcolor" val="tx"/>
                    </a:ext>
                  </a:extLst>
                </a:hlinkClick>
              </a:rPr>
              <a:t>STORYSET</a:t>
            </a:r>
            <a:r>
              <a:rPr lang="en" sz="1000" b="1">
                <a:solidFill>
                  <a:schemeClr val="accent2"/>
                </a:solidFill>
                <a:latin typeface="Montserrat"/>
                <a:ea typeface="Montserrat"/>
                <a:cs typeface="Montserrat"/>
                <a:sym typeface="Montserrat"/>
              </a:rPr>
              <a:t> | </a:t>
            </a:r>
            <a:r>
              <a:rPr lang="en" sz="1000" b="1">
                <a:solidFill>
                  <a:schemeClr val="accent2"/>
                </a:solidFill>
                <a:uFill>
                  <a:noFill/>
                </a:uFill>
                <a:latin typeface="Montserrat"/>
                <a:ea typeface="Montserrat"/>
                <a:cs typeface="Montserrat"/>
                <a:sym typeface="Montserrat"/>
                <a:hlinkClick r:id="rId16">
                  <a:extLst>
                    <a:ext uri="{A12FA001-AC4F-418D-AE19-62706E023703}">
                      <ahyp:hlinkClr xmlns:ahyp="http://schemas.microsoft.com/office/drawing/2018/hyperlinkcolor" val="tx"/>
                    </a:ext>
                  </a:extLst>
                </a:hlinkClick>
              </a:rPr>
              <a:t>WEPIK </a:t>
            </a:r>
            <a:r>
              <a:rPr lang="en" sz="1000" b="1">
                <a:solidFill>
                  <a:schemeClr val="accent2"/>
                </a:solidFill>
                <a:latin typeface="Montserrat"/>
                <a:ea typeface="Montserrat"/>
                <a:cs typeface="Montserrat"/>
                <a:sym typeface="Montserrat"/>
              </a:rPr>
              <a:t>| </a:t>
            </a:r>
            <a:r>
              <a:rPr lang="en" sz="1000" b="1">
                <a:solidFill>
                  <a:schemeClr val="accent2"/>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VIDEVO</a:t>
            </a:r>
            <a:endParaRPr sz="1000" b="1">
              <a:solidFill>
                <a:schemeClr val="accent2"/>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490" name="Google Shape;490;p64"/>
          <p:cNvSpPr txBox="1">
            <a:spLocks noGrp="1"/>
          </p:cNvSpPr>
          <p:nvPr>
            <p:ph type="title" idx="2"/>
          </p:nvPr>
        </p:nvSpPr>
        <p:spPr>
          <a:xfrm>
            <a:off x="720000" y="270072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91" name="Google Shape;491;p64"/>
          <p:cNvSpPr txBox="1">
            <a:spLocks noGrp="1"/>
          </p:cNvSpPr>
          <p:nvPr>
            <p:ph type="subTitle" idx="1"/>
          </p:nvPr>
        </p:nvSpPr>
        <p:spPr>
          <a:xfrm>
            <a:off x="720000" y="3132150"/>
            <a:ext cx="23364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492" name="Google Shape;492;p64"/>
          <p:cNvSpPr txBox="1">
            <a:spLocks noGrp="1"/>
          </p:cNvSpPr>
          <p:nvPr>
            <p:ph type="title" idx="3"/>
          </p:nvPr>
        </p:nvSpPr>
        <p:spPr>
          <a:xfrm>
            <a:off x="3403800" y="270072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93" name="Google Shape;493;p64"/>
          <p:cNvSpPr txBox="1">
            <a:spLocks noGrp="1"/>
          </p:cNvSpPr>
          <p:nvPr>
            <p:ph type="subTitle" idx="4"/>
          </p:nvPr>
        </p:nvSpPr>
        <p:spPr>
          <a:xfrm>
            <a:off x="3403800" y="3132150"/>
            <a:ext cx="23364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94" name="Google Shape;494;p64"/>
          <p:cNvSpPr txBox="1">
            <a:spLocks noGrp="1"/>
          </p:cNvSpPr>
          <p:nvPr>
            <p:ph type="title" idx="5"/>
          </p:nvPr>
        </p:nvSpPr>
        <p:spPr>
          <a:xfrm>
            <a:off x="6087600" y="270072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95" name="Google Shape;495;p64"/>
          <p:cNvSpPr txBox="1">
            <a:spLocks noGrp="1"/>
          </p:cNvSpPr>
          <p:nvPr>
            <p:ph type="subTitle" idx="6"/>
          </p:nvPr>
        </p:nvSpPr>
        <p:spPr>
          <a:xfrm>
            <a:off x="6087600" y="3132150"/>
            <a:ext cx="2336400" cy="10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This planet is full of iron oxide dust</a:t>
            </a:r>
            <a:endParaRPr/>
          </a:p>
        </p:txBody>
      </p:sp>
      <p:sp>
        <p:nvSpPr>
          <p:cNvPr id="496" name="Google Shape;496;p64"/>
          <p:cNvSpPr/>
          <p:nvPr/>
        </p:nvSpPr>
        <p:spPr>
          <a:xfrm flipH="1">
            <a:off x="1504675" y="1751710"/>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4"/>
          <p:cNvSpPr/>
          <p:nvPr/>
        </p:nvSpPr>
        <p:spPr>
          <a:xfrm flipH="1">
            <a:off x="4188463" y="1751711"/>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4"/>
          <p:cNvSpPr/>
          <p:nvPr/>
        </p:nvSpPr>
        <p:spPr>
          <a:xfrm flipH="1">
            <a:off x="6872250" y="1751725"/>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64"/>
          <p:cNvCxnSpPr>
            <a:stCxn id="496" idx="2"/>
            <a:endCxn id="497" idx="6"/>
          </p:cNvCxnSpPr>
          <p:nvPr/>
        </p:nvCxnSpPr>
        <p:spPr>
          <a:xfrm>
            <a:off x="2271775" y="2135260"/>
            <a:ext cx="1916700" cy="0"/>
          </a:xfrm>
          <a:prstGeom prst="straightConnector1">
            <a:avLst/>
          </a:prstGeom>
          <a:noFill/>
          <a:ln w="38100" cap="flat" cmpd="sng">
            <a:solidFill>
              <a:schemeClr val="accent1"/>
            </a:solidFill>
            <a:prstDash val="solid"/>
            <a:round/>
            <a:headEnd type="none" w="med" len="med"/>
            <a:tailEnd type="none" w="med" len="med"/>
          </a:ln>
        </p:spPr>
      </p:cxnSp>
      <p:grpSp>
        <p:nvGrpSpPr>
          <p:cNvPr id="500" name="Google Shape;500;p64"/>
          <p:cNvGrpSpPr/>
          <p:nvPr/>
        </p:nvGrpSpPr>
        <p:grpSpPr>
          <a:xfrm>
            <a:off x="1777252" y="1944881"/>
            <a:ext cx="221902" cy="380795"/>
            <a:chOff x="916127" y="3807056"/>
            <a:chExt cx="221902" cy="380795"/>
          </a:xfrm>
        </p:grpSpPr>
        <p:sp>
          <p:nvSpPr>
            <p:cNvPr id="501" name="Google Shape;501;p64"/>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4"/>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4"/>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4"/>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64"/>
          <p:cNvGrpSpPr/>
          <p:nvPr/>
        </p:nvGrpSpPr>
        <p:grpSpPr>
          <a:xfrm>
            <a:off x="4372091" y="1953162"/>
            <a:ext cx="399812" cy="306477"/>
            <a:chOff x="2567841" y="1994124"/>
            <a:chExt cx="399812" cy="306477"/>
          </a:xfrm>
        </p:grpSpPr>
        <p:sp>
          <p:nvSpPr>
            <p:cNvPr id="506" name="Google Shape;506;p64"/>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4"/>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4"/>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64"/>
          <p:cNvSpPr/>
          <p:nvPr/>
        </p:nvSpPr>
        <p:spPr>
          <a:xfrm>
            <a:off x="7055952" y="1980241"/>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4"/>
          <p:cNvCxnSpPr>
            <a:stCxn id="497" idx="2"/>
            <a:endCxn id="498" idx="6"/>
          </p:cNvCxnSpPr>
          <p:nvPr/>
        </p:nvCxnSpPr>
        <p:spPr>
          <a:xfrm>
            <a:off x="4955563" y="2135261"/>
            <a:ext cx="19167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5"/>
          <p:cNvSpPr/>
          <p:nvPr/>
        </p:nvSpPr>
        <p:spPr>
          <a:xfrm flipH="1">
            <a:off x="3167475" y="1609650"/>
            <a:ext cx="906600" cy="906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516" name="Google Shape;516;p65"/>
          <p:cNvSpPr/>
          <p:nvPr/>
        </p:nvSpPr>
        <p:spPr>
          <a:xfrm flipH="1">
            <a:off x="5069925" y="1609650"/>
            <a:ext cx="906600" cy="906300"/>
          </a:xfrm>
          <a:prstGeom prst="ellipse">
            <a:avLst/>
          </a:prstGeom>
          <a:solidFill>
            <a:schemeClr val="lt2"/>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517" name="Google Shape;517;p6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518" name="Google Shape;518;p65"/>
          <p:cNvSpPr txBox="1"/>
          <p:nvPr/>
        </p:nvSpPr>
        <p:spPr>
          <a:xfrm flipH="1">
            <a:off x="6029275" y="1866225"/>
            <a:ext cx="21909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519" name="Google Shape;519;p65"/>
          <p:cNvSpPr txBox="1"/>
          <p:nvPr/>
        </p:nvSpPr>
        <p:spPr>
          <a:xfrm flipH="1">
            <a:off x="6029246" y="1544300"/>
            <a:ext cx="2190900" cy="40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ANALYSIS</a:t>
            </a:r>
            <a:endParaRPr sz="2000">
              <a:solidFill>
                <a:schemeClr val="dk2"/>
              </a:solidFill>
              <a:latin typeface="Montserrat ExtraBold"/>
              <a:ea typeface="Montserrat ExtraBold"/>
              <a:cs typeface="Montserrat ExtraBold"/>
              <a:sym typeface="Montserrat ExtraBold"/>
            </a:endParaRPr>
          </a:p>
        </p:txBody>
      </p:sp>
      <p:sp>
        <p:nvSpPr>
          <p:cNvPr id="520" name="Google Shape;520;p65"/>
          <p:cNvSpPr txBox="1"/>
          <p:nvPr/>
        </p:nvSpPr>
        <p:spPr>
          <a:xfrm>
            <a:off x="923856" y="1873900"/>
            <a:ext cx="2190900" cy="75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entire Solar System</a:t>
            </a:r>
            <a:endParaRPr>
              <a:solidFill>
                <a:schemeClr val="dk2"/>
              </a:solidFill>
              <a:latin typeface="Montserrat Medium"/>
              <a:ea typeface="Montserrat Medium"/>
              <a:cs typeface="Montserrat Medium"/>
              <a:sym typeface="Montserrat Medium"/>
            </a:endParaRPr>
          </a:p>
        </p:txBody>
      </p:sp>
      <p:sp>
        <p:nvSpPr>
          <p:cNvPr id="521" name="Google Shape;521;p65"/>
          <p:cNvSpPr txBox="1"/>
          <p:nvPr/>
        </p:nvSpPr>
        <p:spPr>
          <a:xfrm>
            <a:off x="923825" y="1551325"/>
            <a:ext cx="2190900" cy="400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RESEARCH</a:t>
            </a:r>
            <a:endParaRPr sz="2000">
              <a:solidFill>
                <a:schemeClr val="dk2"/>
              </a:solidFill>
              <a:latin typeface="Montserrat ExtraBold"/>
              <a:ea typeface="Montserrat ExtraBold"/>
              <a:cs typeface="Montserrat ExtraBold"/>
              <a:sym typeface="Montserrat ExtraBold"/>
            </a:endParaRPr>
          </a:p>
        </p:txBody>
      </p:sp>
      <p:cxnSp>
        <p:nvCxnSpPr>
          <p:cNvPr id="522" name="Google Shape;522;p65"/>
          <p:cNvCxnSpPr>
            <a:stCxn id="515" idx="2"/>
            <a:endCxn id="516" idx="6"/>
          </p:cNvCxnSpPr>
          <p:nvPr/>
        </p:nvCxnSpPr>
        <p:spPr>
          <a:xfrm>
            <a:off x="4074075" y="2062800"/>
            <a:ext cx="996000" cy="0"/>
          </a:xfrm>
          <a:prstGeom prst="straightConnector1">
            <a:avLst/>
          </a:prstGeom>
          <a:noFill/>
          <a:ln w="38100" cap="flat" cmpd="sng">
            <a:solidFill>
              <a:schemeClr val="lt2"/>
            </a:solidFill>
            <a:prstDash val="solid"/>
            <a:round/>
            <a:headEnd type="none" w="med" len="med"/>
            <a:tailEnd type="none" w="med" len="med"/>
          </a:ln>
        </p:spPr>
      </p:cxnSp>
      <p:cxnSp>
        <p:nvCxnSpPr>
          <p:cNvPr id="523" name="Google Shape;523;p65"/>
          <p:cNvCxnSpPr>
            <a:stCxn id="516" idx="4"/>
            <a:endCxn id="524" idx="0"/>
          </p:cNvCxnSpPr>
          <p:nvPr/>
        </p:nvCxnSpPr>
        <p:spPr>
          <a:xfrm rot="5400000">
            <a:off x="4329825" y="1807050"/>
            <a:ext cx="484500" cy="1902300"/>
          </a:xfrm>
          <a:prstGeom prst="bentConnector3">
            <a:avLst>
              <a:gd name="adj1" fmla="val 49985"/>
            </a:avLst>
          </a:prstGeom>
          <a:noFill/>
          <a:ln w="38100" cap="flat" cmpd="sng">
            <a:solidFill>
              <a:schemeClr val="lt2"/>
            </a:solidFill>
            <a:prstDash val="solid"/>
            <a:miter lim="8000"/>
            <a:headEnd type="none" w="med" len="med"/>
            <a:tailEnd type="none" w="med" len="med"/>
          </a:ln>
        </p:spPr>
      </p:cxnSp>
      <p:cxnSp>
        <p:nvCxnSpPr>
          <p:cNvPr id="525" name="Google Shape;525;p65"/>
          <p:cNvCxnSpPr>
            <a:stCxn id="524" idx="2"/>
            <a:endCxn id="526" idx="6"/>
          </p:cNvCxnSpPr>
          <p:nvPr/>
        </p:nvCxnSpPr>
        <p:spPr>
          <a:xfrm>
            <a:off x="4074075" y="3453450"/>
            <a:ext cx="996000" cy="0"/>
          </a:xfrm>
          <a:prstGeom prst="straightConnector1">
            <a:avLst/>
          </a:prstGeom>
          <a:noFill/>
          <a:ln w="38100" cap="flat" cmpd="sng">
            <a:solidFill>
              <a:schemeClr val="lt2"/>
            </a:solidFill>
            <a:prstDash val="solid"/>
            <a:round/>
            <a:headEnd type="none" w="med" len="med"/>
            <a:tailEnd type="none" w="med" len="med"/>
          </a:ln>
        </p:spPr>
      </p:cxnSp>
      <p:sp>
        <p:nvSpPr>
          <p:cNvPr id="524" name="Google Shape;524;p65"/>
          <p:cNvSpPr/>
          <p:nvPr/>
        </p:nvSpPr>
        <p:spPr>
          <a:xfrm flipH="1">
            <a:off x="3167475" y="3000300"/>
            <a:ext cx="906600" cy="906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sp>
        <p:nvSpPr>
          <p:cNvPr id="526" name="Google Shape;526;p65"/>
          <p:cNvSpPr/>
          <p:nvPr/>
        </p:nvSpPr>
        <p:spPr>
          <a:xfrm flipH="1">
            <a:off x="5069925" y="3000300"/>
            <a:ext cx="906600" cy="906300"/>
          </a:xfrm>
          <a:prstGeom prst="ellipse">
            <a:avLst/>
          </a:prstGeom>
          <a:solidFill>
            <a:schemeClr val="lt2"/>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3000">
                <a:solidFill>
                  <a:schemeClr val="lt1"/>
                </a:solidFill>
                <a:latin typeface="Montserrat ExtraBold"/>
                <a:ea typeface="Montserrat ExtraBold"/>
                <a:cs typeface="Montserrat ExtraBold"/>
                <a:sym typeface="Montserrat ExtraBold"/>
              </a:rPr>
              <a:t>04</a:t>
            </a:r>
            <a:endParaRPr sz="3000">
              <a:solidFill>
                <a:schemeClr val="lt1"/>
              </a:solidFill>
              <a:latin typeface="Montserrat ExtraBold"/>
              <a:ea typeface="Montserrat ExtraBold"/>
              <a:cs typeface="Montserrat ExtraBold"/>
              <a:sym typeface="Montserrat ExtraBold"/>
            </a:endParaRPr>
          </a:p>
        </p:txBody>
      </p:sp>
      <p:sp>
        <p:nvSpPr>
          <p:cNvPr id="527" name="Google Shape;527;p65"/>
          <p:cNvSpPr txBox="1"/>
          <p:nvPr/>
        </p:nvSpPr>
        <p:spPr>
          <a:xfrm flipH="1">
            <a:off x="6029275" y="3256875"/>
            <a:ext cx="2190900" cy="7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 It’s really hot there</a:t>
            </a:r>
            <a:endParaRPr>
              <a:solidFill>
                <a:schemeClr val="dk2"/>
              </a:solidFill>
              <a:latin typeface="Montserrat Medium"/>
              <a:ea typeface="Montserrat Medium"/>
              <a:cs typeface="Montserrat Medium"/>
              <a:sym typeface="Montserrat Medium"/>
            </a:endParaRPr>
          </a:p>
        </p:txBody>
      </p:sp>
      <p:sp>
        <p:nvSpPr>
          <p:cNvPr id="528" name="Google Shape;528;p65"/>
          <p:cNvSpPr txBox="1"/>
          <p:nvPr/>
        </p:nvSpPr>
        <p:spPr>
          <a:xfrm flipH="1">
            <a:off x="6029246" y="2934950"/>
            <a:ext cx="2190900" cy="40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COMPARISON</a:t>
            </a:r>
            <a:endParaRPr sz="2000">
              <a:solidFill>
                <a:schemeClr val="dk2"/>
              </a:solidFill>
              <a:latin typeface="Montserrat ExtraBold"/>
              <a:ea typeface="Montserrat ExtraBold"/>
              <a:cs typeface="Montserrat ExtraBold"/>
              <a:sym typeface="Montserrat ExtraBold"/>
            </a:endParaRPr>
          </a:p>
        </p:txBody>
      </p:sp>
      <p:sp>
        <p:nvSpPr>
          <p:cNvPr id="529" name="Google Shape;529;p65"/>
          <p:cNvSpPr txBox="1"/>
          <p:nvPr/>
        </p:nvSpPr>
        <p:spPr>
          <a:xfrm>
            <a:off x="923856" y="3264550"/>
            <a:ext cx="2190900" cy="7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really cold place</a:t>
            </a:r>
            <a:endParaRPr>
              <a:solidFill>
                <a:schemeClr val="dk2"/>
              </a:solidFill>
              <a:latin typeface="Montserrat Medium"/>
              <a:ea typeface="Montserrat Medium"/>
              <a:cs typeface="Montserrat Medium"/>
              <a:sym typeface="Montserrat Medium"/>
            </a:endParaRPr>
          </a:p>
        </p:txBody>
      </p:sp>
      <p:sp>
        <p:nvSpPr>
          <p:cNvPr id="530" name="Google Shape;530;p65"/>
          <p:cNvSpPr txBox="1"/>
          <p:nvPr/>
        </p:nvSpPr>
        <p:spPr>
          <a:xfrm>
            <a:off x="923825" y="2941975"/>
            <a:ext cx="2190900" cy="400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DATA STUDY</a:t>
            </a:r>
            <a:endParaRPr sz="2000">
              <a:solidFill>
                <a:schemeClr val="dk2"/>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1000"/>
                                        <p:tgtEl>
                                          <p:spTgt spid="515"/>
                                        </p:tgtEl>
                                      </p:cBhvr>
                                    </p:animEffect>
                                  </p:childTnLst>
                                </p:cTn>
                              </p:par>
                              <p:par>
                                <p:cTn id="8" presetID="10" presetClass="entr" presetSubtype="0" fill="hold" nodeType="withEffect">
                                  <p:stCondLst>
                                    <p:cond delay="0"/>
                                  </p:stCondLst>
                                  <p:childTnLst>
                                    <p:set>
                                      <p:cBhvr>
                                        <p:cTn id="9" dur="1" fill="hold">
                                          <p:stCondLst>
                                            <p:cond delay="0"/>
                                          </p:stCondLst>
                                        </p:cTn>
                                        <p:tgtEl>
                                          <p:spTgt spid="520"/>
                                        </p:tgtEl>
                                        <p:attrNameLst>
                                          <p:attrName>style.visibility</p:attrName>
                                        </p:attrNameLst>
                                      </p:cBhvr>
                                      <p:to>
                                        <p:strVal val="visible"/>
                                      </p:to>
                                    </p:set>
                                    <p:animEffect transition="in" filter="fade">
                                      <p:cBhvr>
                                        <p:cTn id="10" dur="1000"/>
                                        <p:tgtEl>
                                          <p:spTgt spid="520"/>
                                        </p:tgtEl>
                                      </p:cBhvr>
                                    </p:animEffect>
                                  </p:childTnLst>
                                </p:cTn>
                              </p:par>
                              <p:par>
                                <p:cTn id="11" presetID="10" presetClass="entr" presetSubtype="0" fill="hold" nodeType="withEffect">
                                  <p:stCondLst>
                                    <p:cond delay="0"/>
                                  </p:stCondLst>
                                  <p:childTnLst>
                                    <p:set>
                                      <p:cBhvr>
                                        <p:cTn id="12" dur="1" fill="hold">
                                          <p:stCondLst>
                                            <p:cond delay="0"/>
                                          </p:stCondLst>
                                        </p:cTn>
                                        <p:tgtEl>
                                          <p:spTgt spid="521"/>
                                        </p:tgtEl>
                                        <p:attrNameLst>
                                          <p:attrName>style.visibility</p:attrName>
                                        </p:attrNameLst>
                                      </p:cBhvr>
                                      <p:to>
                                        <p:strVal val="visible"/>
                                      </p:to>
                                    </p:set>
                                    <p:animEffect transition="in" filter="fade">
                                      <p:cBhvr>
                                        <p:cTn id="13" dur="1000"/>
                                        <p:tgtEl>
                                          <p:spTgt spid="521"/>
                                        </p:tgtEl>
                                      </p:cBhvr>
                                    </p:animEffect>
                                  </p:childTnLst>
                                </p:cTn>
                              </p:par>
                              <p:par>
                                <p:cTn id="14" presetID="10" presetClass="entr" presetSubtype="0" fill="hold" nodeType="withEffect">
                                  <p:stCondLst>
                                    <p:cond delay="0"/>
                                  </p:stCondLst>
                                  <p:childTnLst>
                                    <p:set>
                                      <p:cBhvr>
                                        <p:cTn id="15" dur="1" fill="hold">
                                          <p:stCondLst>
                                            <p:cond delay="0"/>
                                          </p:stCondLst>
                                        </p:cTn>
                                        <p:tgtEl>
                                          <p:spTgt spid="522"/>
                                        </p:tgtEl>
                                        <p:attrNameLst>
                                          <p:attrName>style.visibility</p:attrName>
                                        </p:attrNameLst>
                                      </p:cBhvr>
                                      <p:to>
                                        <p:strVal val="visible"/>
                                      </p:to>
                                    </p:set>
                                    <p:animEffect transition="in" filter="fade">
                                      <p:cBhvr>
                                        <p:cTn id="16" dur="1000"/>
                                        <p:tgtEl>
                                          <p:spTgt spid="5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6"/>
                                        </p:tgtEl>
                                        <p:attrNameLst>
                                          <p:attrName>style.visibility</p:attrName>
                                        </p:attrNameLst>
                                      </p:cBhvr>
                                      <p:to>
                                        <p:strVal val="visible"/>
                                      </p:to>
                                    </p:set>
                                    <p:animEffect transition="in" filter="fade">
                                      <p:cBhvr>
                                        <p:cTn id="21" dur="1000"/>
                                        <p:tgtEl>
                                          <p:spTgt spid="516"/>
                                        </p:tgtEl>
                                      </p:cBhvr>
                                    </p:animEffect>
                                  </p:childTnLst>
                                </p:cTn>
                              </p:par>
                              <p:par>
                                <p:cTn id="22" presetID="10" presetClass="entr" presetSubtype="0" fill="hold" nodeType="withEffect">
                                  <p:stCondLst>
                                    <p:cond delay="0"/>
                                  </p:stCondLst>
                                  <p:childTnLst>
                                    <p:set>
                                      <p:cBhvr>
                                        <p:cTn id="23" dur="1" fill="hold">
                                          <p:stCondLst>
                                            <p:cond delay="0"/>
                                          </p:stCondLst>
                                        </p:cTn>
                                        <p:tgtEl>
                                          <p:spTgt spid="518"/>
                                        </p:tgtEl>
                                        <p:attrNameLst>
                                          <p:attrName>style.visibility</p:attrName>
                                        </p:attrNameLst>
                                      </p:cBhvr>
                                      <p:to>
                                        <p:strVal val="visible"/>
                                      </p:to>
                                    </p:set>
                                    <p:animEffect transition="in" filter="fade">
                                      <p:cBhvr>
                                        <p:cTn id="24" dur="1000"/>
                                        <p:tgtEl>
                                          <p:spTgt spid="518"/>
                                        </p:tgtEl>
                                      </p:cBhvr>
                                    </p:animEffect>
                                  </p:childTnLst>
                                </p:cTn>
                              </p:par>
                              <p:par>
                                <p:cTn id="25" presetID="10" presetClass="entr" presetSubtype="0" fill="hold" nodeType="withEffect">
                                  <p:stCondLst>
                                    <p:cond delay="0"/>
                                  </p:stCondLst>
                                  <p:childTnLst>
                                    <p:set>
                                      <p:cBhvr>
                                        <p:cTn id="26" dur="1" fill="hold">
                                          <p:stCondLst>
                                            <p:cond delay="0"/>
                                          </p:stCondLst>
                                        </p:cTn>
                                        <p:tgtEl>
                                          <p:spTgt spid="519"/>
                                        </p:tgtEl>
                                        <p:attrNameLst>
                                          <p:attrName>style.visibility</p:attrName>
                                        </p:attrNameLst>
                                      </p:cBhvr>
                                      <p:to>
                                        <p:strVal val="visible"/>
                                      </p:to>
                                    </p:set>
                                    <p:animEffect transition="in" filter="fade">
                                      <p:cBhvr>
                                        <p:cTn id="27" dur="1000"/>
                                        <p:tgtEl>
                                          <p:spTgt spid="519"/>
                                        </p:tgtEl>
                                      </p:cBhvr>
                                    </p:animEffect>
                                  </p:childTnLst>
                                </p:cTn>
                              </p:par>
                              <p:par>
                                <p:cTn id="28" presetID="10" presetClass="entr" presetSubtype="0" fill="hold" nodeType="withEffect">
                                  <p:stCondLst>
                                    <p:cond delay="0"/>
                                  </p:stCondLst>
                                  <p:childTnLst>
                                    <p:set>
                                      <p:cBhvr>
                                        <p:cTn id="29" dur="1" fill="hold">
                                          <p:stCondLst>
                                            <p:cond delay="0"/>
                                          </p:stCondLst>
                                        </p:cTn>
                                        <p:tgtEl>
                                          <p:spTgt spid="523"/>
                                        </p:tgtEl>
                                        <p:attrNameLst>
                                          <p:attrName>style.visibility</p:attrName>
                                        </p:attrNameLst>
                                      </p:cBhvr>
                                      <p:to>
                                        <p:strVal val="visible"/>
                                      </p:to>
                                    </p:set>
                                    <p:animEffect transition="in" filter="fade">
                                      <p:cBhvr>
                                        <p:cTn id="30" dur="1000"/>
                                        <p:tgtEl>
                                          <p:spTgt spid="5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25"/>
                                        </p:tgtEl>
                                        <p:attrNameLst>
                                          <p:attrName>style.visibility</p:attrName>
                                        </p:attrNameLst>
                                      </p:cBhvr>
                                      <p:to>
                                        <p:strVal val="visible"/>
                                      </p:to>
                                    </p:set>
                                    <p:animEffect transition="in" filter="fade">
                                      <p:cBhvr>
                                        <p:cTn id="35" dur="1000"/>
                                        <p:tgtEl>
                                          <p:spTgt spid="525"/>
                                        </p:tgtEl>
                                      </p:cBhvr>
                                    </p:animEffect>
                                  </p:childTnLst>
                                </p:cTn>
                              </p:par>
                              <p:par>
                                <p:cTn id="36" presetID="10" presetClass="entr" presetSubtype="0" fill="hold" nodeType="withEffect">
                                  <p:stCondLst>
                                    <p:cond delay="0"/>
                                  </p:stCondLst>
                                  <p:childTnLst>
                                    <p:set>
                                      <p:cBhvr>
                                        <p:cTn id="37" dur="1" fill="hold">
                                          <p:stCondLst>
                                            <p:cond delay="0"/>
                                          </p:stCondLst>
                                        </p:cTn>
                                        <p:tgtEl>
                                          <p:spTgt spid="524"/>
                                        </p:tgtEl>
                                        <p:attrNameLst>
                                          <p:attrName>style.visibility</p:attrName>
                                        </p:attrNameLst>
                                      </p:cBhvr>
                                      <p:to>
                                        <p:strVal val="visible"/>
                                      </p:to>
                                    </p:set>
                                    <p:animEffect transition="in" filter="fade">
                                      <p:cBhvr>
                                        <p:cTn id="38" dur="1000"/>
                                        <p:tgtEl>
                                          <p:spTgt spid="524"/>
                                        </p:tgtEl>
                                      </p:cBhvr>
                                    </p:animEffect>
                                  </p:childTnLst>
                                </p:cTn>
                              </p:par>
                              <p:par>
                                <p:cTn id="39" presetID="10" presetClass="entr" presetSubtype="0" fill="hold" nodeType="withEffect">
                                  <p:stCondLst>
                                    <p:cond delay="0"/>
                                  </p:stCondLst>
                                  <p:childTnLst>
                                    <p:set>
                                      <p:cBhvr>
                                        <p:cTn id="40" dur="1" fill="hold">
                                          <p:stCondLst>
                                            <p:cond delay="0"/>
                                          </p:stCondLst>
                                        </p:cTn>
                                        <p:tgtEl>
                                          <p:spTgt spid="529"/>
                                        </p:tgtEl>
                                        <p:attrNameLst>
                                          <p:attrName>style.visibility</p:attrName>
                                        </p:attrNameLst>
                                      </p:cBhvr>
                                      <p:to>
                                        <p:strVal val="visible"/>
                                      </p:to>
                                    </p:set>
                                    <p:animEffect transition="in" filter="fade">
                                      <p:cBhvr>
                                        <p:cTn id="41" dur="1000"/>
                                        <p:tgtEl>
                                          <p:spTgt spid="529"/>
                                        </p:tgtEl>
                                      </p:cBhvr>
                                    </p:animEffect>
                                  </p:childTnLst>
                                </p:cTn>
                              </p:par>
                              <p:par>
                                <p:cTn id="42" presetID="10" presetClass="entr" presetSubtype="0" fill="hold" nodeType="withEffect">
                                  <p:stCondLst>
                                    <p:cond delay="0"/>
                                  </p:stCondLst>
                                  <p:childTnLst>
                                    <p:set>
                                      <p:cBhvr>
                                        <p:cTn id="43" dur="1" fill="hold">
                                          <p:stCondLst>
                                            <p:cond delay="0"/>
                                          </p:stCondLst>
                                        </p:cTn>
                                        <p:tgtEl>
                                          <p:spTgt spid="530"/>
                                        </p:tgtEl>
                                        <p:attrNameLst>
                                          <p:attrName>style.visibility</p:attrName>
                                        </p:attrNameLst>
                                      </p:cBhvr>
                                      <p:to>
                                        <p:strVal val="visible"/>
                                      </p:to>
                                    </p:set>
                                    <p:animEffect transition="in" filter="fade">
                                      <p:cBhvr>
                                        <p:cTn id="44" dur="1000"/>
                                        <p:tgtEl>
                                          <p:spTgt spid="5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26"/>
                                        </p:tgtEl>
                                        <p:attrNameLst>
                                          <p:attrName>style.visibility</p:attrName>
                                        </p:attrNameLst>
                                      </p:cBhvr>
                                      <p:to>
                                        <p:strVal val="visible"/>
                                      </p:to>
                                    </p:set>
                                    <p:animEffect transition="in" filter="fade">
                                      <p:cBhvr>
                                        <p:cTn id="49" dur="1000"/>
                                        <p:tgtEl>
                                          <p:spTgt spid="526"/>
                                        </p:tgtEl>
                                      </p:cBhvr>
                                    </p:animEffect>
                                  </p:childTnLst>
                                </p:cTn>
                              </p:par>
                              <p:par>
                                <p:cTn id="50" presetID="10" presetClass="entr" presetSubtype="0" fill="hold" nodeType="withEffect">
                                  <p:stCondLst>
                                    <p:cond delay="0"/>
                                  </p:stCondLst>
                                  <p:childTnLst>
                                    <p:set>
                                      <p:cBhvr>
                                        <p:cTn id="51" dur="1" fill="hold">
                                          <p:stCondLst>
                                            <p:cond delay="0"/>
                                          </p:stCondLst>
                                        </p:cTn>
                                        <p:tgtEl>
                                          <p:spTgt spid="527"/>
                                        </p:tgtEl>
                                        <p:attrNameLst>
                                          <p:attrName>style.visibility</p:attrName>
                                        </p:attrNameLst>
                                      </p:cBhvr>
                                      <p:to>
                                        <p:strVal val="visible"/>
                                      </p:to>
                                    </p:set>
                                    <p:animEffect transition="in" filter="fade">
                                      <p:cBhvr>
                                        <p:cTn id="52" dur="1000"/>
                                        <p:tgtEl>
                                          <p:spTgt spid="527"/>
                                        </p:tgtEl>
                                      </p:cBhvr>
                                    </p:animEffect>
                                  </p:childTnLst>
                                </p:cTn>
                              </p:par>
                              <p:par>
                                <p:cTn id="53" presetID="10" presetClass="entr" presetSubtype="0" fill="hold" nodeType="withEffect">
                                  <p:stCondLst>
                                    <p:cond delay="0"/>
                                  </p:stCondLst>
                                  <p:childTnLst>
                                    <p:set>
                                      <p:cBhvr>
                                        <p:cTn id="54" dur="1" fill="hold">
                                          <p:stCondLst>
                                            <p:cond delay="0"/>
                                          </p:stCondLst>
                                        </p:cTn>
                                        <p:tgtEl>
                                          <p:spTgt spid="528"/>
                                        </p:tgtEl>
                                        <p:attrNameLst>
                                          <p:attrName>style.visibility</p:attrName>
                                        </p:attrNameLst>
                                      </p:cBhvr>
                                      <p:to>
                                        <p:strVal val="visible"/>
                                      </p:to>
                                    </p:set>
                                    <p:animEffect transition="in" filter="fade">
                                      <p:cBhvr>
                                        <p:cTn id="55"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720000" y="1203751"/>
            <a:ext cx="236900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81" name="Google Shape;381;p55">
            <a:hlinkClick r:id="rId4" action="ppaction://hlinksldjump"/>
          </p:cNvPr>
          <p:cNvSpPr txBox="1">
            <a:spLocks noGrp="1"/>
          </p:cNvSpPr>
          <p:nvPr>
            <p:ph type="title" idx="2"/>
          </p:nvPr>
        </p:nvSpPr>
        <p:spPr>
          <a:xfrm>
            <a:off x="720000" y="610576"/>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82" name="Google Shape;382;p55"/>
          <p:cNvSpPr txBox="1">
            <a:spLocks noGrp="1"/>
          </p:cNvSpPr>
          <p:nvPr>
            <p:ph type="subTitle" idx="1"/>
          </p:nvPr>
        </p:nvSpPr>
        <p:spPr>
          <a:xfrm>
            <a:off x="720000" y="1790276"/>
            <a:ext cx="2086198"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OUTLINE</a:t>
            </a:r>
            <a:endParaRPr dirty="0"/>
          </a:p>
        </p:txBody>
      </p:sp>
      <p:sp>
        <p:nvSpPr>
          <p:cNvPr id="383" name="Google Shape;383;p55">
            <a:hlinkClick r:id="rId5" action="ppaction://hlinksldjump"/>
          </p:cNvPr>
          <p:cNvSpPr txBox="1">
            <a:spLocks noGrp="1"/>
          </p:cNvSpPr>
          <p:nvPr>
            <p:ph type="title" idx="3"/>
          </p:nvPr>
        </p:nvSpPr>
        <p:spPr>
          <a:xfrm>
            <a:off x="3296700" y="1195146"/>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384" name="Google Shape;384;p55">
            <a:hlinkClick r:id="rId5" action="ppaction://hlinksldjump"/>
          </p:cNvPr>
          <p:cNvSpPr txBox="1">
            <a:spLocks noGrp="1"/>
          </p:cNvSpPr>
          <p:nvPr>
            <p:ph type="title" idx="4"/>
          </p:nvPr>
        </p:nvSpPr>
        <p:spPr>
          <a:xfrm>
            <a:off x="3296700" y="601971"/>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85" name="Google Shape;385;p55"/>
          <p:cNvSpPr txBox="1">
            <a:spLocks noGrp="1"/>
          </p:cNvSpPr>
          <p:nvPr>
            <p:ph type="subTitle" idx="5"/>
          </p:nvPr>
        </p:nvSpPr>
        <p:spPr>
          <a:xfrm>
            <a:off x="3296700" y="1781671"/>
            <a:ext cx="2669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PHAGE BIOLOGY</a:t>
            </a:r>
            <a:endParaRPr dirty="0"/>
          </a:p>
        </p:txBody>
      </p:sp>
      <p:sp>
        <p:nvSpPr>
          <p:cNvPr id="386" name="Google Shape;386;p55">
            <a:hlinkClick r:id="rId6" action="ppaction://hlinksldjump"/>
          </p:cNvPr>
          <p:cNvSpPr txBox="1">
            <a:spLocks noGrp="1"/>
          </p:cNvSpPr>
          <p:nvPr>
            <p:ph type="title" idx="6"/>
          </p:nvPr>
        </p:nvSpPr>
        <p:spPr>
          <a:xfrm>
            <a:off x="3296700" y="3420655"/>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87" name="Google Shape;387;p55">
            <a:hlinkClick r:id="rId6" action="ppaction://hlinksldjump"/>
          </p:cNvPr>
          <p:cNvSpPr txBox="1">
            <a:spLocks noGrp="1"/>
          </p:cNvSpPr>
          <p:nvPr>
            <p:ph type="title" idx="7"/>
          </p:nvPr>
        </p:nvSpPr>
        <p:spPr>
          <a:xfrm>
            <a:off x="3296700" y="282748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388" name="Google Shape;388;p55"/>
          <p:cNvSpPr txBox="1">
            <a:spLocks noGrp="1"/>
          </p:cNvSpPr>
          <p:nvPr>
            <p:ph type="subTitle" idx="8"/>
          </p:nvPr>
        </p:nvSpPr>
        <p:spPr>
          <a:xfrm>
            <a:off x="3296700" y="4007180"/>
            <a:ext cx="2669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COLORFUL PLOTS AND LINES!</a:t>
            </a:r>
            <a:endParaRPr dirty="0"/>
          </a:p>
        </p:txBody>
      </p:sp>
      <p:sp>
        <p:nvSpPr>
          <p:cNvPr id="389" name="Google Shape;389;p55">
            <a:hlinkClick r:id="rId7" action="ppaction://hlinksldjump"/>
          </p:cNvPr>
          <p:cNvSpPr txBox="1">
            <a:spLocks noGrp="1"/>
          </p:cNvSpPr>
          <p:nvPr>
            <p:ph type="title" idx="9"/>
          </p:nvPr>
        </p:nvSpPr>
        <p:spPr>
          <a:xfrm>
            <a:off x="5980500" y="3420655"/>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ANALYSIS AND CONCLUSIONS</a:t>
            </a:r>
            <a:endParaRPr dirty="0"/>
          </a:p>
        </p:txBody>
      </p:sp>
      <p:sp>
        <p:nvSpPr>
          <p:cNvPr id="390" name="Google Shape;390;p55">
            <a:hlinkClick r:id="rId7" action="ppaction://hlinksldjump"/>
          </p:cNvPr>
          <p:cNvSpPr txBox="1">
            <a:spLocks noGrp="1"/>
          </p:cNvSpPr>
          <p:nvPr>
            <p:ph type="title" idx="13"/>
          </p:nvPr>
        </p:nvSpPr>
        <p:spPr>
          <a:xfrm>
            <a:off x="5980500" y="282748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391" name="Google Shape;391;p55"/>
          <p:cNvSpPr txBox="1">
            <a:spLocks noGrp="1"/>
          </p:cNvSpPr>
          <p:nvPr>
            <p:ph type="subTitle" idx="14"/>
          </p:nvPr>
        </p:nvSpPr>
        <p:spPr>
          <a:xfrm>
            <a:off x="5980500" y="4007180"/>
            <a:ext cx="2669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BIGGEST TAKEAWAYS</a:t>
            </a:r>
          </a:p>
        </p:txBody>
      </p:sp>
      <p:sp>
        <p:nvSpPr>
          <p:cNvPr id="2" name="Google Shape;383;p55">
            <a:hlinkClick r:id="rId5" action="ppaction://hlinksldjump"/>
            <a:extLst>
              <a:ext uri="{FF2B5EF4-FFF2-40B4-BE49-F238E27FC236}">
                <a16:creationId xmlns:a16="http://schemas.microsoft.com/office/drawing/2014/main" id="{F3CDE345-DCD4-58A1-9F18-DA21F5D9D7AD}"/>
              </a:ext>
            </a:extLst>
          </p:cNvPr>
          <p:cNvSpPr txBox="1">
            <a:spLocks/>
          </p:cNvSpPr>
          <p:nvPr/>
        </p:nvSpPr>
        <p:spPr>
          <a:xfrm>
            <a:off x="5873400" y="1194921"/>
            <a:ext cx="2669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ExtraBold"/>
              <a:buNone/>
              <a:defRPr sz="20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METHODOLOGY</a:t>
            </a:r>
          </a:p>
        </p:txBody>
      </p:sp>
      <p:sp>
        <p:nvSpPr>
          <p:cNvPr id="3" name="Google Shape;384;p55">
            <a:hlinkClick r:id="rId5" action="ppaction://hlinksldjump"/>
            <a:extLst>
              <a:ext uri="{FF2B5EF4-FFF2-40B4-BE49-F238E27FC236}">
                <a16:creationId xmlns:a16="http://schemas.microsoft.com/office/drawing/2014/main" id="{5CF38F14-D887-1409-DD19-1BF4A6F8EB30}"/>
              </a:ext>
            </a:extLst>
          </p:cNvPr>
          <p:cNvSpPr txBox="1">
            <a:spLocks/>
          </p:cNvSpPr>
          <p:nvPr/>
        </p:nvSpPr>
        <p:spPr>
          <a:xfrm>
            <a:off x="5873400" y="601746"/>
            <a:ext cx="12753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Montserrat ExtraBold"/>
              <a:buNone/>
              <a:defRPr sz="3000" b="0" i="0" u="none" strike="noStrike" cap="none">
                <a:solidFill>
                  <a:schemeClr val="accent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sp>
        <p:nvSpPr>
          <p:cNvPr id="4" name="Google Shape;385;p55">
            <a:extLst>
              <a:ext uri="{FF2B5EF4-FFF2-40B4-BE49-F238E27FC236}">
                <a16:creationId xmlns:a16="http://schemas.microsoft.com/office/drawing/2014/main" id="{0E9D3B3A-EB01-9465-BA06-35C6A3A4E488}"/>
              </a:ext>
            </a:extLst>
          </p:cNvPr>
          <p:cNvSpPr txBox="1">
            <a:spLocks/>
          </p:cNvSpPr>
          <p:nvPr/>
        </p:nvSpPr>
        <p:spPr>
          <a:xfrm>
            <a:off x="5873400" y="1781446"/>
            <a:ext cx="26697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n-US" dirty="0"/>
              <a:t>DASHBOARD AND ODE MODEL</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3"/>
                                        </p:tgtEl>
                                        <p:attrNameLst>
                                          <p:attrName>style.visibility</p:attrName>
                                        </p:attrNameLst>
                                      </p:cBhvr>
                                      <p:to>
                                        <p:strVal val="visible"/>
                                      </p:to>
                                    </p:set>
                                    <p:animEffect transition="in" filter="fade">
                                      <p:cBhvr>
                                        <p:cTn id="16" dur="1000"/>
                                        <p:tgtEl>
                                          <p:spTgt spid="383"/>
                                        </p:tgtEl>
                                      </p:cBhvr>
                                    </p:animEffect>
                                  </p:childTnLst>
                                </p:cTn>
                              </p:par>
                              <p:par>
                                <p:cTn id="17" presetID="10"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animEffect transition="in" filter="fade">
                                      <p:cBhvr>
                                        <p:cTn id="19" dur="1000"/>
                                        <p:tgtEl>
                                          <p:spTgt spid="384"/>
                                        </p:tgtEl>
                                      </p:cBhvr>
                                    </p:animEffect>
                                  </p:childTnLst>
                                </p:cTn>
                              </p:par>
                              <p:par>
                                <p:cTn id="20" presetID="10" presetClass="entr" presetSubtype="0" fill="hold" nodeType="withEffect">
                                  <p:stCondLst>
                                    <p:cond delay="0"/>
                                  </p:stCondLst>
                                  <p:childTnLst>
                                    <p:set>
                                      <p:cBhvr>
                                        <p:cTn id="21" dur="1" fill="hold">
                                          <p:stCondLst>
                                            <p:cond delay="0"/>
                                          </p:stCondLst>
                                        </p:cTn>
                                        <p:tgtEl>
                                          <p:spTgt spid="385"/>
                                        </p:tgtEl>
                                        <p:attrNameLst>
                                          <p:attrName>style.visibility</p:attrName>
                                        </p:attrNameLst>
                                      </p:cBhvr>
                                      <p:to>
                                        <p:strVal val="visible"/>
                                      </p:to>
                                    </p:set>
                                    <p:animEffect transition="in" filter="fade">
                                      <p:cBhvr>
                                        <p:cTn id="22" dur="1000"/>
                                        <p:tgtEl>
                                          <p:spTgt spid="385"/>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386"/>
                                        </p:tgtEl>
                                        <p:attrNameLst>
                                          <p:attrName>style.visibility</p:attrName>
                                        </p:attrNameLst>
                                      </p:cBhvr>
                                      <p:to>
                                        <p:strVal val="visible"/>
                                      </p:to>
                                    </p:set>
                                    <p:animEffect transition="in" filter="fade">
                                      <p:cBhvr>
                                        <p:cTn id="34" dur="1000"/>
                                        <p:tgtEl>
                                          <p:spTgt spid="386"/>
                                        </p:tgtEl>
                                      </p:cBhvr>
                                    </p:animEffect>
                                  </p:childTnLst>
                                </p:cTn>
                              </p:par>
                              <p:par>
                                <p:cTn id="35" presetID="10" presetClass="entr" presetSubtype="0" fill="hold" nodeType="withEffect">
                                  <p:stCondLst>
                                    <p:cond delay="0"/>
                                  </p:stCondLst>
                                  <p:childTnLst>
                                    <p:set>
                                      <p:cBhvr>
                                        <p:cTn id="36" dur="1" fill="hold">
                                          <p:stCondLst>
                                            <p:cond delay="0"/>
                                          </p:stCondLst>
                                        </p:cTn>
                                        <p:tgtEl>
                                          <p:spTgt spid="387"/>
                                        </p:tgtEl>
                                        <p:attrNameLst>
                                          <p:attrName>style.visibility</p:attrName>
                                        </p:attrNameLst>
                                      </p:cBhvr>
                                      <p:to>
                                        <p:strVal val="visible"/>
                                      </p:to>
                                    </p:set>
                                    <p:animEffect transition="in" filter="fade">
                                      <p:cBhvr>
                                        <p:cTn id="37" dur="1000"/>
                                        <p:tgtEl>
                                          <p:spTgt spid="387"/>
                                        </p:tgtEl>
                                      </p:cBhvr>
                                    </p:animEffect>
                                  </p:childTnLst>
                                </p:cTn>
                              </p:par>
                              <p:par>
                                <p:cTn id="38" presetID="10" presetClass="entr" presetSubtype="0" fill="hold" nodeType="withEffect">
                                  <p:stCondLst>
                                    <p:cond delay="0"/>
                                  </p:stCondLst>
                                  <p:childTnLst>
                                    <p:set>
                                      <p:cBhvr>
                                        <p:cTn id="39" dur="1" fill="hold">
                                          <p:stCondLst>
                                            <p:cond delay="0"/>
                                          </p:stCondLst>
                                        </p:cTn>
                                        <p:tgtEl>
                                          <p:spTgt spid="388"/>
                                        </p:tgtEl>
                                        <p:attrNameLst>
                                          <p:attrName>style.visibility</p:attrName>
                                        </p:attrNameLst>
                                      </p:cBhvr>
                                      <p:to>
                                        <p:strVal val="visible"/>
                                      </p:to>
                                    </p:set>
                                    <p:animEffect transition="in" filter="fade">
                                      <p:cBhvr>
                                        <p:cTn id="40" dur="1000"/>
                                        <p:tgtEl>
                                          <p:spTgt spid="388"/>
                                        </p:tgtEl>
                                      </p:cBhvr>
                                    </p:animEffect>
                                  </p:childTnLst>
                                </p:cTn>
                              </p:par>
                              <p:par>
                                <p:cTn id="41" presetID="10" presetClass="entr" presetSubtype="0" fill="hold" nodeType="withEffect">
                                  <p:stCondLst>
                                    <p:cond delay="0"/>
                                  </p:stCondLst>
                                  <p:childTnLst>
                                    <p:set>
                                      <p:cBhvr>
                                        <p:cTn id="42" dur="1" fill="hold">
                                          <p:stCondLst>
                                            <p:cond delay="0"/>
                                          </p:stCondLst>
                                        </p:cTn>
                                        <p:tgtEl>
                                          <p:spTgt spid="389"/>
                                        </p:tgtEl>
                                        <p:attrNameLst>
                                          <p:attrName>style.visibility</p:attrName>
                                        </p:attrNameLst>
                                      </p:cBhvr>
                                      <p:to>
                                        <p:strVal val="visible"/>
                                      </p:to>
                                    </p:set>
                                    <p:animEffect transition="in" filter="fade">
                                      <p:cBhvr>
                                        <p:cTn id="43" dur="1000"/>
                                        <p:tgtEl>
                                          <p:spTgt spid="389"/>
                                        </p:tgtEl>
                                      </p:cBhvr>
                                    </p:animEffect>
                                  </p:childTnLst>
                                </p:cTn>
                              </p:par>
                              <p:par>
                                <p:cTn id="44" presetID="10" presetClass="entr" presetSubtype="0" fill="hold" nodeType="withEffect">
                                  <p:stCondLst>
                                    <p:cond delay="0"/>
                                  </p:stCondLst>
                                  <p:childTnLst>
                                    <p:set>
                                      <p:cBhvr>
                                        <p:cTn id="45" dur="1" fill="hold">
                                          <p:stCondLst>
                                            <p:cond delay="0"/>
                                          </p:stCondLst>
                                        </p:cTn>
                                        <p:tgtEl>
                                          <p:spTgt spid="390"/>
                                        </p:tgtEl>
                                        <p:attrNameLst>
                                          <p:attrName>style.visibility</p:attrName>
                                        </p:attrNameLst>
                                      </p:cBhvr>
                                      <p:to>
                                        <p:strVal val="visible"/>
                                      </p:to>
                                    </p:set>
                                    <p:animEffect transition="in" filter="fade">
                                      <p:cBhvr>
                                        <p:cTn id="46" dur="1000"/>
                                        <p:tgtEl>
                                          <p:spTgt spid="390"/>
                                        </p:tgtEl>
                                      </p:cBhvr>
                                    </p:animEffect>
                                  </p:childTnLst>
                                </p:cTn>
                              </p:par>
                              <p:par>
                                <p:cTn id="47" presetID="10" presetClass="entr" presetSubtype="0" fill="hold" nodeType="withEffect">
                                  <p:stCondLst>
                                    <p:cond delay="0"/>
                                  </p:stCondLst>
                                  <p:childTnLst>
                                    <p:set>
                                      <p:cBhvr>
                                        <p:cTn id="48" dur="1" fill="hold">
                                          <p:stCondLst>
                                            <p:cond delay="0"/>
                                          </p:stCondLst>
                                        </p:cTn>
                                        <p:tgtEl>
                                          <p:spTgt spid="391"/>
                                        </p:tgtEl>
                                        <p:attrNameLst>
                                          <p:attrName>style.visibility</p:attrName>
                                        </p:attrNameLst>
                                      </p:cBhvr>
                                      <p:to>
                                        <p:strVal val="visible"/>
                                      </p:to>
                                    </p:set>
                                    <p:animEffect transition="in" filter="fade">
                                      <p:cBhvr>
                                        <p:cTn id="49" dur="10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6"/>
          <p:cNvSpPr/>
          <p:nvPr/>
        </p:nvSpPr>
        <p:spPr>
          <a:xfrm flipH="1">
            <a:off x="1148813" y="2361385"/>
            <a:ext cx="767100" cy="76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6"/>
          <p:cNvSpPr/>
          <p:nvPr/>
        </p:nvSpPr>
        <p:spPr>
          <a:xfrm flipH="1">
            <a:off x="5011063" y="13940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537" name="Google Shape;537;p66"/>
          <p:cNvSpPr/>
          <p:nvPr/>
        </p:nvSpPr>
        <p:spPr>
          <a:xfrm flipH="1">
            <a:off x="5011063" y="256900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538" name="Google Shape;538;p66"/>
          <p:cNvSpPr/>
          <p:nvPr/>
        </p:nvSpPr>
        <p:spPr>
          <a:xfrm flipH="1">
            <a:off x="5011063" y="37439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sp>
        <p:nvSpPr>
          <p:cNvPr id="539" name="Google Shape;53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540" name="Google Shape;540;p66"/>
          <p:cNvSpPr txBox="1"/>
          <p:nvPr/>
        </p:nvSpPr>
        <p:spPr>
          <a:xfrm>
            <a:off x="837113" y="1408713"/>
            <a:ext cx="1390500" cy="9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is the third planet from the Sun</a:t>
            </a:r>
            <a:endParaRPr>
              <a:solidFill>
                <a:schemeClr val="dk2"/>
              </a:solidFill>
              <a:latin typeface="Montserrat Medium"/>
              <a:ea typeface="Montserrat Medium"/>
              <a:cs typeface="Montserrat Medium"/>
              <a:sym typeface="Montserrat Medium"/>
            </a:endParaRPr>
          </a:p>
        </p:txBody>
      </p:sp>
      <p:sp>
        <p:nvSpPr>
          <p:cNvPr id="541" name="Google Shape;541;p66"/>
          <p:cNvSpPr txBox="1"/>
          <p:nvPr/>
        </p:nvSpPr>
        <p:spPr>
          <a:xfrm flipH="1">
            <a:off x="2639248" y="2942975"/>
            <a:ext cx="23226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542" name="Google Shape;542;p66"/>
          <p:cNvSpPr txBox="1"/>
          <p:nvPr/>
        </p:nvSpPr>
        <p:spPr>
          <a:xfrm flipH="1">
            <a:off x="2639248" y="2544825"/>
            <a:ext cx="23226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543" name="Google Shape;543;p66"/>
          <p:cNvSpPr txBox="1"/>
          <p:nvPr/>
        </p:nvSpPr>
        <p:spPr>
          <a:xfrm flipH="1">
            <a:off x="2639248" y="1768025"/>
            <a:ext cx="23226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544" name="Google Shape;544;p66"/>
          <p:cNvSpPr txBox="1"/>
          <p:nvPr/>
        </p:nvSpPr>
        <p:spPr>
          <a:xfrm flipH="1">
            <a:off x="2639248" y="1369875"/>
            <a:ext cx="23226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545" name="Google Shape;545;p66"/>
          <p:cNvSpPr txBox="1"/>
          <p:nvPr/>
        </p:nvSpPr>
        <p:spPr>
          <a:xfrm flipH="1">
            <a:off x="2639248" y="4117925"/>
            <a:ext cx="23226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It’s the biggest planet in the Solar System</a:t>
            </a:r>
            <a:endParaRPr>
              <a:solidFill>
                <a:schemeClr val="dk2"/>
              </a:solidFill>
              <a:latin typeface="Montserrat Medium"/>
              <a:ea typeface="Montserrat Medium"/>
              <a:cs typeface="Montserrat Medium"/>
              <a:sym typeface="Montserrat Medium"/>
            </a:endParaRPr>
          </a:p>
        </p:txBody>
      </p:sp>
      <p:sp>
        <p:nvSpPr>
          <p:cNvPr id="546" name="Google Shape;546;p66"/>
          <p:cNvSpPr txBox="1"/>
          <p:nvPr/>
        </p:nvSpPr>
        <p:spPr>
          <a:xfrm flipH="1">
            <a:off x="2639248" y="3719775"/>
            <a:ext cx="23226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547" name="Google Shape;547;p66"/>
          <p:cNvSpPr txBox="1"/>
          <p:nvPr/>
        </p:nvSpPr>
        <p:spPr>
          <a:xfrm>
            <a:off x="6182755" y="1211725"/>
            <a:ext cx="2085900" cy="5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a:t>
            </a:r>
            <a:endParaRPr>
              <a:solidFill>
                <a:schemeClr val="dk2"/>
              </a:solidFill>
              <a:latin typeface="Montserrat Medium"/>
              <a:ea typeface="Montserrat Medium"/>
              <a:cs typeface="Montserrat Medium"/>
              <a:sym typeface="Montserrat Medium"/>
            </a:endParaRPr>
          </a:p>
        </p:txBody>
      </p:sp>
      <p:sp>
        <p:nvSpPr>
          <p:cNvPr id="548" name="Google Shape;548;p66"/>
          <p:cNvSpPr txBox="1"/>
          <p:nvPr/>
        </p:nvSpPr>
        <p:spPr>
          <a:xfrm>
            <a:off x="6182755" y="1802153"/>
            <a:ext cx="2085900" cy="5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Neptune is very far away from Earth</a:t>
            </a:r>
            <a:endParaRPr>
              <a:solidFill>
                <a:schemeClr val="dk2"/>
              </a:solidFill>
              <a:latin typeface="Montserrat Medium"/>
              <a:ea typeface="Montserrat Medium"/>
              <a:cs typeface="Montserrat Medium"/>
              <a:sym typeface="Montserrat Medium"/>
            </a:endParaRPr>
          </a:p>
        </p:txBody>
      </p:sp>
      <p:sp>
        <p:nvSpPr>
          <p:cNvPr id="549" name="Google Shape;549;p66"/>
          <p:cNvSpPr txBox="1"/>
          <p:nvPr/>
        </p:nvSpPr>
        <p:spPr>
          <a:xfrm>
            <a:off x="6182755" y="2392580"/>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several rings</a:t>
            </a:r>
            <a:endParaRPr>
              <a:solidFill>
                <a:schemeClr val="dk2"/>
              </a:solidFill>
              <a:latin typeface="Montserrat Medium"/>
              <a:ea typeface="Montserrat Medium"/>
              <a:cs typeface="Montserrat Medium"/>
              <a:sym typeface="Montserrat Medium"/>
            </a:endParaRPr>
          </a:p>
        </p:txBody>
      </p:sp>
      <p:sp>
        <p:nvSpPr>
          <p:cNvPr id="550" name="Google Shape;550;p66"/>
          <p:cNvSpPr txBox="1"/>
          <p:nvPr/>
        </p:nvSpPr>
        <p:spPr>
          <a:xfrm>
            <a:off x="6182755" y="2983008"/>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a:solidFill>
                  <a:schemeClr val="dk2"/>
                </a:solidFill>
                <a:latin typeface="Montserrat Medium"/>
                <a:ea typeface="Montserrat Medium"/>
                <a:cs typeface="Montserrat Medium"/>
                <a:sym typeface="Montserrat Medium"/>
              </a:rPr>
              <a:t>The Sun is the closest star to us</a:t>
            </a:r>
            <a:endParaRPr>
              <a:solidFill>
                <a:schemeClr val="dk2"/>
              </a:solidFill>
              <a:latin typeface="Montserrat Medium"/>
              <a:ea typeface="Montserrat Medium"/>
              <a:cs typeface="Montserrat Medium"/>
              <a:sym typeface="Montserrat Medium"/>
            </a:endParaRPr>
          </a:p>
        </p:txBody>
      </p:sp>
      <p:sp>
        <p:nvSpPr>
          <p:cNvPr id="551" name="Google Shape;551;p66"/>
          <p:cNvSpPr txBox="1"/>
          <p:nvPr/>
        </p:nvSpPr>
        <p:spPr>
          <a:xfrm>
            <a:off x="6182755" y="3573435"/>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a:solidFill>
                  <a:schemeClr val="dk2"/>
                </a:solidFill>
                <a:latin typeface="Montserrat Medium"/>
                <a:ea typeface="Montserrat Medium"/>
                <a:cs typeface="Montserrat Medium"/>
                <a:sym typeface="Montserrat Medium"/>
              </a:rPr>
              <a:t>Ceres is in the main asteroid belt</a:t>
            </a:r>
            <a:endParaRPr>
              <a:solidFill>
                <a:schemeClr val="dk2"/>
              </a:solidFill>
              <a:latin typeface="Montserrat Medium"/>
              <a:ea typeface="Montserrat Medium"/>
              <a:cs typeface="Montserrat Medium"/>
              <a:sym typeface="Montserrat Medium"/>
            </a:endParaRPr>
          </a:p>
        </p:txBody>
      </p:sp>
      <p:sp>
        <p:nvSpPr>
          <p:cNvPr id="552" name="Google Shape;552;p66"/>
          <p:cNvSpPr txBox="1"/>
          <p:nvPr/>
        </p:nvSpPr>
        <p:spPr>
          <a:xfrm>
            <a:off x="6182755" y="4163863"/>
            <a:ext cx="2085900" cy="5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a:solidFill>
                  <a:schemeClr val="dk2"/>
                </a:solidFill>
                <a:latin typeface="Montserrat Medium"/>
                <a:ea typeface="Montserrat Medium"/>
                <a:cs typeface="Montserrat Medium"/>
                <a:sym typeface="Montserrat Medium"/>
              </a:rPr>
              <a:t>Pluto is considered a dwarf planet</a:t>
            </a:r>
            <a:endParaRPr>
              <a:solidFill>
                <a:schemeClr val="dk2"/>
              </a:solidFill>
              <a:latin typeface="Montserrat Medium"/>
              <a:ea typeface="Montserrat Medium"/>
              <a:cs typeface="Montserrat Medium"/>
              <a:sym typeface="Montserrat Medium"/>
            </a:endParaRPr>
          </a:p>
        </p:txBody>
      </p:sp>
      <p:cxnSp>
        <p:nvCxnSpPr>
          <p:cNvPr id="553" name="Google Shape;553;p66"/>
          <p:cNvCxnSpPr>
            <a:stCxn id="536" idx="2"/>
            <a:endCxn id="547" idx="1"/>
          </p:cNvCxnSpPr>
          <p:nvPr/>
        </p:nvCxnSpPr>
        <p:spPr>
          <a:xfrm rot="10800000" flipH="1">
            <a:off x="5779063" y="1476700"/>
            <a:ext cx="403800" cy="301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4" name="Google Shape;554;p66"/>
          <p:cNvCxnSpPr>
            <a:stCxn id="536" idx="2"/>
            <a:endCxn id="548" idx="1"/>
          </p:cNvCxnSpPr>
          <p:nvPr/>
        </p:nvCxnSpPr>
        <p:spPr>
          <a:xfrm>
            <a:off x="5779063" y="1777900"/>
            <a:ext cx="403800" cy="289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5" name="Google Shape;555;p66"/>
          <p:cNvCxnSpPr>
            <a:stCxn id="537" idx="2"/>
            <a:endCxn id="549" idx="1"/>
          </p:cNvCxnSpPr>
          <p:nvPr/>
        </p:nvCxnSpPr>
        <p:spPr>
          <a:xfrm rot="10800000" flipH="1">
            <a:off x="5779063" y="2657650"/>
            <a:ext cx="403800" cy="295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6" name="Google Shape;556;p66"/>
          <p:cNvCxnSpPr>
            <a:stCxn id="537" idx="2"/>
            <a:endCxn id="550" idx="1"/>
          </p:cNvCxnSpPr>
          <p:nvPr/>
        </p:nvCxnSpPr>
        <p:spPr>
          <a:xfrm>
            <a:off x="5779063" y="2952850"/>
            <a:ext cx="403800" cy="295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7" name="Google Shape;557;p66"/>
          <p:cNvCxnSpPr>
            <a:stCxn id="538" idx="2"/>
            <a:endCxn id="551" idx="1"/>
          </p:cNvCxnSpPr>
          <p:nvPr/>
        </p:nvCxnSpPr>
        <p:spPr>
          <a:xfrm rot="10800000" flipH="1">
            <a:off x="5779063" y="3838600"/>
            <a:ext cx="403800" cy="289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8" name="Google Shape;558;p66"/>
          <p:cNvCxnSpPr>
            <a:stCxn id="538" idx="2"/>
            <a:endCxn id="552" idx="1"/>
          </p:cNvCxnSpPr>
          <p:nvPr/>
        </p:nvCxnSpPr>
        <p:spPr>
          <a:xfrm>
            <a:off x="5779063" y="4127800"/>
            <a:ext cx="403800" cy="301200"/>
          </a:xfrm>
          <a:prstGeom prst="bentConnector3">
            <a:avLst>
              <a:gd name="adj1" fmla="val 49987"/>
            </a:avLst>
          </a:prstGeom>
          <a:noFill/>
          <a:ln w="38100" cap="flat" cmpd="sng">
            <a:solidFill>
              <a:schemeClr val="accent2"/>
            </a:solidFill>
            <a:prstDash val="solid"/>
            <a:miter lim="8000"/>
            <a:headEnd type="none" w="med" len="med"/>
            <a:tailEnd type="none" w="med" len="med"/>
          </a:ln>
        </p:spPr>
      </p:cxnSp>
      <p:cxnSp>
        <p:nvCxnSpPr>
          <p:cNvPr id="559" name="Google Shape;559;p66"/>
          <p:cNvCxnSpPr>
            <a:stCxn id="535" idx="2"/>
            <a:endCxn id="544" idx="3"/>
          </p:cNvCxnSpPr>
          <p:nvPr/>
        </p:nvCxnSpPr>
        <p:spPr>
          <a:xfrm rot="10800000" flipH="1">
            <a:off x="1915913" y="1569835"/>
            <a:ext cx="723300" cy="1175100"/>
          </a:xfrm>
          <a:prstGeom prst="bentConnector3">
            <a:avLst>
              <a:gd name="adj1" fmla="val 50002"/>
            </a:avLst>
          </a:prstGeom>
          <a:noFill/>
          <a:ln w="38100" cap="flat" cmpd="sng">
            <a:solidFill>
              <a:schemeClr val="accent2"/>
            </a:solidFill>
            <a:prstDash val="solid"/>
            <a:miter lim="8000"/>
            <a:headEnd type="none" w="med" len="med"/>
            <a:tailEnd type="none" w="med" len="med"/>
          </a:ln>
        </p:spPr>
      </p:cxnSp>
      <p:cxnSp>
        <p:nvCxnSpPr>
          <p:cNvPr id="560" name="Google Shape;560;p66"/>
          <p:cNvCxnSpPr>
            <a:stCxn id="535" idx="2"/>
            <a:endCxn id="546" idx="3"/>
          </p:cNvCxnSpPr>
          <p:nvPr/>
        </p:nvCxnSpPr>
        <p:spPr>
          <a:xfrm>
            <a:off x="1915913" y="2744935"/>
            <a:ext cx="723300" cy="1174800"/>
          </a:xfrm>
          <a:prstGeom prst="bentConnector3">
            <a:avLst>
              <a:gd name="adj1" fmla="val 50002"/>
            </a:avLst>
          </a:prstGeom>
          <a:noFill/>
          <a:ln w="38100" cap="flat" cmpd="sng">
            <a:solidFill>
              <a:schemeClr val="accent2"/>
            </a:solidFill>
            <a:prstDash val="solid"/>
            <a:miter lim="8000"/>
            <a:headEnd type="none" w="med" len="med"/>
            <a:tailEnd type="none" w="med" len="med"/>
          </a:ln>
        </p:spPr>
      </p:cxnSp>
      <p:cxnSp>
        <p:nvCxnSpPr>
          <p:cNvPr id="561" name="Google Shape;561;p66"/>
          <p:cNvCxnSpPr>
            <a:stCxn id="535" idx="2"/>
            <a:endCxn id="542" idx="3"/>
          </p:cNvCxnSpPr>
          <p:nvPr/>
        </p:nvCxnSpPr>
        <p:spPr>
          <a:xfrm>
            <a:off x="1915913" y="2744935"/>
            <a:ext cx="723300" cy="0"/>
          </a:xfrm>
          <a:prstGeom prst="straightConnector1">
            <a:avLst/>
          </a:prstGeom>
          <a:noFill/>
          <a:ln w="38100" cap="flat" cmpd="sng">
            <a:solidFill>
              <a:schemeClr val="accent2"/>
            </a:solidFill>
            <a:prstDash val="solid"/>
            <a:miter lim="8000"/>
            <a:headEnd type="none" w="med" len="med"/>
            <a:tailEnd type="none" w="med" len="med"/>
          </a:ln>
        </p:spPr>
      </p:cxnSp>
      <p:grpSp>
        <p:nvGrpSpPr>
          <p:cNvPr id="562" name="Google Shape;562;p66"/>
          <p:cNvGrpSpPr/>
          <p:nvPr/>
        </p:nvGrpSpPr>
        <p:grpSpPr>
          <a:xfrm>
            <a:off x="1390382" y="2574383"/>
            <a:ext cx="283985" cy="341080"/>
            <a:chOff x="1493849" y="2775533"/>
            <a:chExt cx="283985" cy="341080"/>
          </a:xfrm>
        </p:grpSpPr>
        <p:sp>
          <p:nvSpPr>
            <p:cNvPr id="563" name="Google Shape;563;p66"/>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6"/>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67"/>
          <p:cNvPicPr preferRelativeResize="0"/>
          <p:nvPr/>
        </p:nvPicPr>
        <p:blipFill rotWithShape="1">
          <a:blip r:embed="rId3">
            <a:alphaModFix/>
          </a:blip>
          <a:srcRect l="118" t="3818" r="15286"/>
          <a:stretch/>
        </p:blipFill>
        <p:spPr>
          <a:xfrm rot="5400000">
            <a:off x="6673462" y="2716201"/>
            <a:ext cx="3271276" cy="2681525"/>
          </a:xfrm>
          <a:prstGeom prst="rect">
            <a:avLst/>
          </a:prstGeom>
          <a:noFill/>
          <a:ln>
            <a:noFill/>
          </a:ln>
        </p:spPr>
      </p:pic>
      <p:sp>
        <p:nvSpPr>
          <p:cNvPr id="570" name="Google Shape;570;p67"/>
          <p:cNvSpPr/>
          <p:nvPr/>
        </p:nvSpPr>
        <p:spPr>
          <a:xfrm>
            <a:off x="7693038" y="138752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HYPOTHESIS</a:t>
            </a:r>
            <a:endParaRPr/>
          </a:p>
        </p:txBody>
      </p:sp>
      <p:sp>
        <p:nvSpPr>
          <p:cNvPr id="572" name="Google Shape;572;p67"/>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73" name="Google Shape;573;p67"/>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574" name="Google Shape;574;p67"/>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75" name="Google Shape;575;p67"/>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 and the fourth-largest in the entire Solar System</a:t>
            </a:r>
            <a:endParaRPr/>
          </a:p>
        </p:txBody>
      </p:sp>
      <p:sp>
        <p:nvSpPr>
          <p:cNvPr id="576" name="Google Shape;576;p67"/>
          <p:cNvSpPr/>
          <p:nvPr/>
        </p:nvSpPr>
        <p:spPr>
          <a:xfrm flipH="1">
            <a:off x="720012" y="152080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7"/>
          <p:cNvSpPr/>
          <p:nvPr/>
        </p:nvSpPr>
        <p:spPr>
          <a:xfrm flipH="1">
            <a:off x="720001" y="309375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67"/>
          <p:cNvGrpSpPr/>
          <p:nvPr/>
        </p:nvGrpSpPr>
        <p:grpSpPr>
          <a:xfrm>
            <a:off x="1031319" y="1803410"/>
            <a:ext cx="283985" cy="341080"/>
            <a:chOff x="1493849" y="2775533"/>
            <a:chExt cx="283985" cy="341080"/>
          </a:xfrm>
        </p:grpSpPr>
        <p:sp>
          <p:nvSpPr>
            <p:cNvPr id="579" name="Google Shape;579;p67"/>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7"/>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67"/>
          <p:cNvGrpSpPr/>
          <p:nvPr/>
        </p:nvGrpSpPr>
        <p:grpSpPr>
          <a:xfrm>
            <a:off x="985946" y="3359895"/>
            <a:ext cx="374709" cy="374010"/>
            <a:chOff x="1421638" y="4125629"/>
            <a:chExt cx="374709" cy="374010"/>
          </a:xfrm>
        </p:grpSpPr>
        <p:sp>
          <p:nvSpPr>
            <p:cNvPr id="582" name="Google Shape;582;p67"/>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7"/>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par>
                                <p:cTn id="8" presetID="10" presetClass="entr" presetSubtype="0" fill="hold" nodeType="withEffect">
                                  <p:stCondLst>
                                    <p:cond delay="0"/>
                                  </p:stCondLst>
                                  <p:childTnLst>
                                    <p:set>
                                      <p:cBhvr>
                                        <p:cTn id="9" dur="1" fill="hold">
                                          <p:stCondLst>
                                            <p:cond delay="0"/>
                                          </p:stCondLst>
                                        </p:cTn>
                                        <p:tgtEl>
                                          <p:spTgt spid="574"/>
                                        </p:tgtEl>
                                        <p:attrNameLst>
                                          <p:attrName>style.visibility</p:attrName>
                                        </p:attrNameLst>
                                      </p:cBhvr>
                                      <p:to>
                                        <p:strVal val="visible"/>
                                      </p:to>
                                    </p:set>
                                    <p:animEffect transition="in" filter="fade">
                                      <p:cBhvr>
                                        <p:cTn id="10" dur="1000"/>
                                        <p:tgtEl>
                                          <p:spTgt spid="574"/>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10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78"/>
                                        </p:tgtEl>
                                        <p:attrNameLst>
                                          <p:attrName>style.visibility</p:attrName>
                                        </p:attrNameLst>
                                      </p:cBhvr>
                                      <p:to>
                                        <p:strVal val="visible"/>
                                      </p:to>
                                    </p:set>
                                    <p:animEffect transition="in" filter="fade">
                                      <p:cBhvr>
                                        <p:cTn id="16" dur="1000"/>
                                        <p:tgtEl>
                                          <p:spTgt spid="5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3"/>
                                        </p:tgtEl>
                                        <p:attrNameLst>
                                          <p:attrName>style.visibility</p:attrName>
                                        </p:attrNameLst>
                                      </p:cBhvr>
                                      <p:to>
                                        <p:strVal val="visible"/>
                                      </p:to>
                                    </p:set>
                                    <p:animEffect transition="in" filter="fade">
                                      <p:cBhvr>
                                        <p:cTn id="21" dur="1000"/>
                                        <p:tgtEl>
                                          <p:spTgt spid="573"/>
                                        </p:tgtEl>
                                      </p:cBhvr>
                                    </p:animEffect>
                                  </p:childTnLst>
                                </p:cTn>
                              </p:par>
                              <p:par>
                                <p:cTn id="22" presetID="10" presetClass="entr" presetSubtype="0" fill="hold" nodeType="withEffect">
                                  <p:stCondLst>
                                    <p:cond delay="0"/>
                                  </p:stCondLst>
                                  <p:childTnLst>
                                    <p:set>
                                      <p:cBhvr>
                                        <p:cTn id="23" dur="1" fill="hold">
                                          <p:stCondLst>
                                            <p:cond delay="0"/>
                                          </p:stCondLst>
                                        </p:cTn>
                                        <p:tgtEl>
                                          <p:spTgt spid="575"/>
                                        </p:tgtEl>
                                        <p:attrNameLst>
                                          <p:attrName>style.visibility</p:attrName>
                                        </p:attrNameLst>
                                      </p:cBhvr>
                                      <p:to>
                                        <p:strVal val="visible"/>
                                      </p:to>
                                    </p:set>
                                    <p:animEffect transition="in" filter="fade">
                                      <p:cBhvr>
                                        <p:cTn id="24" dur="1000"/>
                                        <p:tgtEl>
                                          <p:spTgt spid="575"/>
                                        </p:tgtEl>
                                      </p:cBhvr>
                                    </p:animEffect>
                                  </p:childTnLst>
                                </p:cTn>
                              </p:par>
                              <p:par>
                                <p:cTn id="25" presetID="10" presetClass="entr" presetSubtype="0" fill="hold" nodeType="withEffect">
                                  <p:stCondLst>
                                    <p:cond delay="0"/>
                                  </p:stCondLst>
                                  <p:childTnLst>
                                    <p:set>
                                      <p:cBhvr>
                                        <p:cTn id="26" dur="1" fill="hold">
                                          <p:stCondLst>
                                            <p:cond delay="0"/>
                                          </p:stCondLst>
                                        </p:cTn>
                                        <p:tgtEl>
                                          <p:spTgt spid="577"/>
                                        </p:tgtEl>
                                        <p:attrNameLst>
                                          <p:attrName>style.visibility</p:attrName>
                                        </p:attrNameLst>
                                      </p:cBhvr>
                                      <p:to>
                                        <p:strVal val="visible"/>
                                      </p:to>
                                    </p:set>
                                    <p:animEffect transition="in" filter="fade">
                                      <p:cBhvr>
                                        <p:cTn id="27" dur="1000"/>
                                        <p:tgtEl>
                                          <p:spTgt spid="577"/>
                                        </p:tgtEl>
                                      </p:cBhvr>
                                    </p:animEffect>
                                  </p:childTnLst>
                                </p:cTn>
                              </p:par>
                              <p:par>
                                <p:cTn id="28" presetID="10" presetClass="entr" presetSubtype="0" fill="hold" nodeType="withEffect">
                                  <p:stCondLst>
                                    <p:cond delay="0"/>
                                  </p:stCondLst>
                                  <p:childTnLst>
                                    <p:set>
                                      <p:cBhvr>
                                        <p:cTn id="29" dur="1" fill="hold">
                                          <p:stCondLst>
                                            <p:cond delay="0"/>
                                          </p:stCondLst>
                                        </p:cTn>
                                        <p:tgtEl>
                                          <p:spTgt spid="581"/>
                                        </p:tgtEl>
                                        <p:attrNameLst>
                                          <p:attrName>style.visibility</p:attrName>
                                        </p:attrNameLst>
                                      </p:cBhvr>
                                      <p:to>
                                        <p:strVal val="visible"/>
                                      </p:to>
                                    </p:set>
                                    <p:animEffect transition="in" filter="fade">
                                      <p:cBhvr>
                                        <p:cTn id="30"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pic>
        <p:nvPicPr>
          <p:cNvPr id="588" name="Google Shape;588;p68"/>
          <p:cNvPicPr preferRelativeResize="0"/>
          <p:nvPr/>
        </p:nvPicPr>
        <p:blipFill>
          <a:blip r:embed="rId4">
            <a:alphaModFix/>
          </a:blip>
          <a:stretch>
            <a:fillRect/>
          </a:stretch>
        </p:blipFill>
        <p:spPr>
          <a:xfrm flipH="1">
            <a:off x="7448550" y="-558839"/>
            <a:ext cx="3048000" cy="2197674"/>
          </a:xfrm>
          <a:prstGeom prst="rect">
            <a:avLst/>
          </a:prstGeom>
          <a:noFill/>
          <a:ln>
            <a:noFill/>
          </a:ln>
        </p:spPr>
      </p:pic>
      <p:sp>
        <p:nvSpPr>
          <p:cNvPr id="589" name="Google Shape;589;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590" name="Google Shape;590;p68"/>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THEORY 1</a:t>
            </a:r>
            <a:endParaRPr/>
          </a:p>
        </p:txBody>
      </p:sp>
      <p:sp>
        <p:nvSpPr>
          <p:cNvPr id="591" name="Google Shape;591;p68"/>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THEORY 2</a:t>
            </a:r>
            <a:endParaRPr/>
          </a:p>
        </p:txBody>
      </p:sp>
      <p:sp>
        <p:nvSpPr>
          <p:cNvPr id="592" name="Google Shape;592;p68"/>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593" name="Google Shape;593;p68"/>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extremely poisonous</a:t>
            </a:r>
            <a:endParaRPr/>
          </a:p>
        </p:txBody>
      </p:sp>
      <p:sp>
        <p:nvSpPr>
          <p:cNvPr id="594" name="Google Shape;594;p68"/>
          <p:cNvSpPr/>
          <p:nvPr/>
        </p:nvSpPr>
        <p:spPr>
          <a:xfrm>
            <a:off x="8436650" y="-184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8"/>
          <p:cNvSpPr/>
          <p:nvPr/>
        </p:nvSpPr>
        <p:spPr>
          <a:xfrm flipH="1">
            <a:off x="8085000" y="278225"/>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6" name="Google Shape;596;p68"/>
          <p:cNvPicPr preferRelativeResize="0"/>
          <p:nvPr/>
        </p:nvPicPr>
        <p:blipFill>
          <a:blip r:embed="rId4">
            <a:alphaModFix/>
          </a:blip>
          <a:stretch>
            <a:fillRect/>
          </a:stretch>
        </p:blipFill>
        <p:spPr>
          <a:xfrm rot="-5400000" flipH="1">
            <a:off x="-2001312" y="4892887"/>
            <a:ext cx="3393025" cy="2446450"/>
          </a:xfrm>
          <a:prstGeom prst="rect">
            <a:avLst/>
          </a:prstGeom>
          <a:noFill/>
          <a:ln>
            <a:noFill/>
          </a:ln>
        </p:spPr>
      </p:pic>
      <p:sp>
        <p:nvSpPr>
          <p:cNvPr id="597" name="Google Shape;597;p68"/>
          <p:cNvSpPr/>
          <p:nvPr/>
        </p:nvSpPr>
        <p:spPr>
          <a:xfrm flipH="1">
            <a:off x="2134364" y="148585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8"/>
          <p:cNvSpPr/>
          <p:nvPr/>
        </p:nvSpPr>
        <p:spPr>
          <a:xfrm flipH="1">
            <a:off x="6103000" y="1485850"/>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68"/>
          <p:cNvGrpSpPr/>
          <p:nvPr/>
        </p:nvGrpSpPr>
        <p:grpSpPr>
          <a:xfrm>
            <a:off x="6375198" y="1758447"/>
            <a:ext cx="362223" cy="361108"/>
            <a:chOff x="3513010" y="3816134"/>
            <a:chExt cx="362223" cy="361108"/>
          </a:xfrm>
        </p:grpSpPr>
        <p:sp>
          <p:nvSpPr>
            <p:cNvPr id="600" name="Google Shape;600;p68"/>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68"/>
          <p:cNvSpPr/>
          <p:nvPr/>
        </p:nvSpPr>
        <p:spPr>
          <a:xfrm>
            <a:off x="2416429" y="1759201"/>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THEORIES</a:t>
            </a:r>
            <a:endParaRPr/>
          </a:p>
        </p:txBody>
      </p:sp>
      <p:sp>
        <p:nvSpPr>
          <p:cNvPr id="610" name="Google Shape;610;p69"/>
          <p:cNvSpPr txBox="1">
            <a:spLocks noGrp="1"/>
          </p:cNvSpPr>
          <p:nvPr>
            <p:ph type="title" idx="2"/>
          </p:nvPr>
        </p:nvSpPr>
        <p:spPr>
          <a:xfrm>
            <a:off x="1950445" y="137357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1</a:t>
            </a:r>
            <a:endParaRPr/>
          </a:p>
        </p:txBody>
      </p:sp>
      <p:sp>
        <p:nvSpPr>
          <p:cNvPr id="611" name="Google Shape;611;p69"/>
          <p:cNvSpPr txBox="1">
            <a:spLocks noGrp="1"/>
          </p:cNvSpPr>
          <p:nvPr>
            <p:ph type="subTitle" idx="1"/>
          </p:nvPr>
        </p:nvSpPr>
        <p:spPr>
          <a:xfrm>
            <a:off x="1950455" y="16375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612" name="Google Shape;612;p69"/>
          <p:cNvSpPr txBox="1">
            <a:spLocks noGrp="1"/>
          </p:cNvSpPr>
          <p:nvPr>
            <p:ph type="title" idx="3"/>
          </p:nvPr>
        </p:nvSpPr>
        <p:spPr>
          <a:xfrm>
            <a:off x="1950445" y="2430000"/>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2</a:t>
            </a:r>
            <a:endParaRPr/>
          </a:p>
        </p:txBody>
      </p:sp>
      <p:sp>
        <p:nvSpPr>
          <p:cNvPr id="613" name="Google Shape;613;p69"/>
          <p:cNvSpPr txBox="1">
            <a:spLocks noGrp="1"/>
          </p:cNvSpPr>
          <p:nvPr>
            <p:ph type="subTitle" idx="4"/>
          </p:nvPr>
        </p:nvSpPr>
        <p:spPr>
          <a:xfrm>
            <a:off x="1950455" y="269397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614" name="Google Shape;614;p69"/>
          <p:cNvSpPr txBox="1">
            <a:spLocks noGrp="1"/>
          </p:cNvSpPr>
          <p:nvPr>
            <p:ph type="title" idx="5"/>
          </p:nvPr>
        </p:nvSpPr>
        <p:spPr>
          <a:xfrm>
            <a:off x="1950445" y="348642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3</a:t>
            </a:r>
            <a:endParaRPr/>
          </a:p>
        </p:txBody>
      </p:sp>
      <p:sp>
        <p:nvSpPr>
          <p:cNvPr id="615" name="Google Shape;615;p69"/>
          <p:cNvSpPr txBox="1">
            <a:spLocks noGrp="1"/>
          </p:cNvSpPr>
          <p:nvPr>
            <p:ph type="subTitle" idx="6"/>
          </p:nvPr>
        </p:nvSpPr>
        <p:spPr>
          <a:xfrm>
            <a:off x="1950455" y="37504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The planet is full of iron oxide dust</a:t>
            </a:r>
            <a:endParaRPr/>
          </a:p>
        </p:txBody>
      </p:sp>
      <p:sp>
        <p:nvSpPr>
          <p:cNvPr id="616" name="Google Shape;616;p69"/>
          <p:cNvSpPr/>
          <p:nvPr/>
        </p:nvSpPr>
        <p:spPr>
          <a:xfrm flipH="1">
            <a:off x="916475" y="13735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617" name="Google Shape;617;p69"/>
          <p:cNvSpPr/>
          <p:nvPr/>
        </p:nvSpPr>
        <p:spPr>
          <a:xfrm flipH="1">
            <a:off x="916475" y="24299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618" name="Google Shape;618;p69"/>
          <p:cNvSpPr/>
          <p:nvPr/>
        </p:nvSpPr>
        <p:spPr>
          <a:xfrm flipH="1">
            <a:off x="916475" y="34863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sp>
        <p:nvSpPr>
          <p:cNvPr id="619" name="Google Shape;619;p69"/>
          <p:cNvSpPr/>
          <p:nvPr/>
        </p:nvSpPr>
        <p:spPr>
          <a:xfrm flipH="1">
            <a:off x="7459525" y="13735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1"/>
              </a:solidFill>
              <a:latin typeface="Montserrat ExtraBold"/>
              <a:ea typeface="Montserrat ExtraBold"/>
              <a:cs typeface="Montserrat ExtraBold"/>
              <a:sym typeface="Montserrat ExtraBold"/>
            </a:endParaRPr>
          </a:p>
        </p:txBody>
      </p:sp>
      <p:sp>
        <p:nvSpPr>
          <p:cNvPr id="620" name="Google Shape;620;p69"/>
          <p:cNvSpPr/>
          <p:nvPr/>
        </p:nvSpPr>
        <p:spPr>
          <a:xfrm flipH="1">
            <a:off x="7459525" y="24299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1"/>
              </a:solidFill>
              <a:latin typeface="Montserrat ExtraBold"/>
              <a:ea typeface="Montserrat ExtraBold"/>
              <a:cs typeface="Montserrat ExtraBold"/>
              <a:sym typeface="Montserrat ExtraBold"/>
            </a:endParaRPr>
          </a:p>
        </p:txBody>
      </p:sp>
      <p:sp>
        <p:nvSpPr>
          <p:cNvPr id="621" name="Google Shape;621;p69"/>
          <p:cNvSpPr/>
          <p:nvPr/>
        </p:nvSpPr>
        <p:spPr>
          <a:xfrm flipH="1">
            <a:off x="7459525" y="3486375"/>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1"/>
              </a:solidFill>
              <a:latin typeface="Montserrat ExtraBold"/>
              <a:ea typeface="Montserrat ExtraBold"/>
              <a:cs typeface="Montserrat ExtraBold"/>
              <a:sym typeface="Montserrat ExtraBold"/>
            </a:endParaRPr>
          </a:p>
        </p:txBody>
      </p:sp>
      <p:grpSp>
        <p:nvGrpSpPr>
          <p:cNvPr id="622" name="Google Shape;622;p69"/>
          <p:cNvGrpSpPr/>
          <p:nvPr/>
        </p:nvGrpSpPr>
        <p:grpSpPr>
          <a:xfrm>
            <a:off x="7665439" y="1631834"/>
            <a:ext cx="356196" cy="265631"/>
            <a:chOff x="5216456" y="3725484"/>
            <a:chExt cx="356196" cy="265631"/>
          </a:xfrm>
        </p:grpSpPr>
        <p:sp>
          <p:nvSpPr>
            <p:cNvPr id="623" name="Google Shape;623;p69"/>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9"/>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9"/>
          <p:cNvGrpSpPr/>
          <p:nvPr/>
        </p:nvGrpSpPr>
        <p:grpSpPr>
          <a:xfrm>
            <a:off x="7665439" y="3730184"/>
            <a:ext cx="356196" cy="265631"/>
            <a:chOff x="5216456" y="3725484"/>
            <a:chExt cx="356196" cy="265631"/>
          </a:xfrm>
        </p:grpSpPr>
        <p:sp>
          <p:nvSpPr>
            <p:cNvPr id="626" name="Google Shape;626;p69"/>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9"/>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69"/>
          <p:cNvGrpSpPr/>
          <p:nvPr/>
        </p:nvGrpSpPr>
        <p:grpSpPr>
          <a:xfrm>
            <a:off x="7684704" y="2654441"/>
            <a:ext cx="317645" cy="318757"/>
            <a:chOff x="5779408" y="3699191"/>
            <a:chExt cx="317645" cy="318757"/>
          </a:xfrm>
        </p:grpSpPr>
        <p:sp>
          <p:nvSpPr>
            <p:cNvPr id="629" name="Google Shape;629;p69"/>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9"/>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par>
                                <p:cTn id="11" presetID="10" presetClass="entr" presetSubtype="0" fill="hold" nodeType="withEffect">
                                  <p:stCondLst>
                                    <p:cond delay="0"/>
                                  </p:stCondLst>
                                  <p:childTnLst>
                                    <p:set>
                                      <p:cBhvr>
                                        <p:cTn id="12" dur="1" fill="hold">
                                          <p:stCondLst>
                                            <p:cond delay="0"/>
                                          </p:stCondLst>
                                        </p:cTn>
                                        <p:tgtEl>
                                          <p:spTgt spid="616"/>
                                        </p:tgtEl>
                                        <p:attrNameLst>
                                          <p:attrName>style.visibility</p:attrName>
                                        </p:attrNameLst>
                                      </p:cBhvr>
                                      <p:to>
                                        <p:strVal val="visible"/>
                                      </p:to>
                                    </p:set>
                                    <p:animEffect transition="in" filter="fade">
                                      <p:cBhvr>
                                        <p:cTn id="13" dur="1000"/>
                                        <p:tgtEl>
                                          <p:spTgt spid="616"/>
                                        </p:tgtEl>
                                      </p:cBhvr>
                                    </p:animEffect>
                                  </p:childTnLst>
                                </p:cTn>
                              </p:par>
                              <p:par>
                                <p:cTn id="14" presetID="10" presetClass="entr" presetSubtype="0" fill="hold" nodeType="withEffect">
                                  <p:stCondLst>
                                    <p:cond delay="0"/>
                                  </p:stCondLst>
                                  <p:childTnLst>
                                    <p:set>
                                      <p:cBhvr>
                                        <p:cTn id="15" dur="1" fill="hold">
                                          <p:stCondLst>
                                            <p:cond delay="0"/>
                                          </p:stCondLst>
                                        </p:cTn>
                                        <p:tgtEl>
                                          <p:spTgt spid="619"/>
                                        </p:tgtEl>
                                        <p:attrNameLst>
                                          <p:attrName>style.visibility</p:attrName>
                                        </p:attrNameLst>
                                      </p:cBhvr>
                                      <p:to>
                                        <p:strVal val="visible"/>
                                      </p:to>
                                    </p:set>
                                    <p:animEffect transition="in" filter="fade">
                                      <p:cBhvr>
                                        <p:cTn id="16" dur="1000"/>
                                        <p:tgtEl>
                                          <p:spTgt spid="619"/>
                                        </p:tgtEl>
                                      </p:cBhvr>
                                    </p:animEffect>
                                  </p:childTnLst>
                                </p:cTn>
                              </p:par>
                              <p:par>
                                <p:cTn id="17" presetID="10" presetClass="entr" presetSubtype="0" fill="hold" nodeType="withEffect">
                                  <p:stCondLst>
                                    <p:cond delay="0"/>
                                  </p:stCondLst>
                                  <p:childTnLst>
                                    <p:set>
                                      <p:cBhvr>
                                        <p:cTn id="18" dur="1" fill="hold">
                                          <p:stCondLst>
                                            <p:cond delay="0"/>
                                          </p:stCondLst>
                                        </p:cTn>
                                        <p:tgtEl>
                                          <p:spTgt spid="622"/>
                                        </p:tgtEl>
                                        <p:attrNameLst>
                                          <p:attrName>style.visibility</p:attrName>
                                        </p:attrNameLst>
                                      </p:cBhvr>
                                      <p:to>
                                        <p:strVal val="visible"/>
                                      </p:to>
                                    </p:set>
                                    <p:animEffect transition="in" filter="fade">
                                      <p:cBhvr>
                                        <p:cTn id="19" dur="1000"/>
                                        <p:tgtEl>
                                          <p:spTgt spid="6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2"/>
                                        </p:tgtEl>
                                        <p:attrNameLst>
                                          <p:attrName>style.visibility</p:attrName>
                                        </p:attrNameLst>
                                      </p:cBhvr>
                                      <p:to>
                                        <p:strVal val="visible"/>
                                      </p:to>
                                    </p:set>
                                    <p:animEffect transition="in" filter="fade">
                                      <p:cBhvr>
                                        <p:cTn id="24" dur="1000"/>
                                        <p:tgtEl>
                                          <p:spTgt spid="612"/>
                                        </p:tgtEl>
                                      </p:cBhvr>
                                    </p:animEffect>
                                  </p:childTnLst>
                                </p:cTn>
                              </p:par>
                              <p:par>
                                <p:cTn id="25" presetID="10" presetClass="entr" presetSubtype="0" fill="hold" nodeType="withEffect">
                                  <p:stCondLst>
                                    <p:cond delay="0"/>
                                  </p:stCondLst>
                                  <p:childTnLst>
                                    <p:set>
                                      <p:cBhvr>
                                        <p:cTn id="26" dur="1" fill="hold">
                                          <p:stCondLst>
                                            <p:cond delay="0"/>
                                          </p:stCondLst>
                                        </p:cTn>
                                        <p:tgtEl>
                                          <p:spTgt spid="613"/>
                                        </p:tgtEl>
                                        <p:attrNameLst>
                                          <p:attrName>style.visibility</p:attrName>
                                        </p:attrNameLst>
                                      </p:cBhvr>
                                      <p:to>
                                        <p:strVal val="visible"/>
                                      </p:to>
                                    </p:set>
                                    <p:animEffect transition="in" filter="fade">
                                      <p:cBhvr>
                                        <p:cTn id="27" dur="1000"/>
                                        <p:tgtEl>
                                          <p:spTgt spid="613"/>
                                        </p:tgtEl>
                                      </p:cBhvr>
                                    </p:animEffect>
                                  </p:childTnLst>
                                </p:cTn>
                              </p:par>
                              <p:par>
                                <p:cTn id="28" presetID="10" presetClass="entr" presetSubtype="0" fill="hold" nodeType="withEffect">
                                  <p:stCondLst>
                                    <p:cond delay="0"/>
                                  </p:stCondLst>
                                  <p:childTnLst>
                                    <p:set>
                                      <p:cBhvr>
                                        <p:cTn id="29" dur="1" fill="hold">
                                          <p:stCondLst>
                                            <p:cond delay="0"/>
                                          </p:stCondLst>
                                        </p:cTn>
                                        <p:tgtEl>
                                          <p:spTgt spid="617"/>
                                        </p:tgtEl>
                                        <p:attrNameLst>
                                          <p:attrName>style.visibility</p:attrName>
                                        </p:attrNameLst>
                                      </p:cBhvr>
                                      <p:to>
                                        <p:strVal val="visible"/>
                                      </p:to>
                                    </p:set>
                                    <p:animEffect transition="in" filter="fade">
                                      <p:cBhvr>
                                        <p:cTn id="30" dur="1000"/>
                                        <p:tgtEl>
                                          <p:spTgt spid="617"/>
                                        </p:tgtEl>
                                      </p:cBhvr>
                                    </p:animEffect>
                                  </p:childTnLst>
                                </p:cTn>
                              </p:par>
                              <p:par>
                                <p:cTn id="31" presetID="10" presetClass="entr" presetSubtype="0" fill="hold" nodeType="withEffect">
                                  <p:stCondLst>
                                    <p:cond delay="0"/>
                                  </p:stCondLst>
                                  <p:childTnLst>
                                    <p:set>
                                      <p:cBhvr>
                                        <p:cTn id="32" dur="1" fill="hold">
                                          <p:stCondLst>
                                            <p:cond delay="0"/>
                                          </p:stCondLst>
                                        </p:cTn>
                                        <p:tgtEl>
                                          <p:spTgt spid="620"/>
                                        </p:tgtEl>
                                        <p:attrNameLst>
                                          <p:attrName>style.visibility</p:attrName>
                                        </p:attrNameLst>
                                      </p:cBhvr>
                                      <p:to>
                                        <p:strVal val="visible"/>
                                      </p:to>
                                    </p:set>
                                    <p:animEffect transition="in" filter="fade">
                                      <p:cBhvr>
                                        <p:cTn id="33" dur="1000"/>
                                        <p:tgtEl>
                                          <p:spTgt spid="620"/>
                                        </p:tgtEl>
                                      </p:cBhvr>
                                    </p:animEffect>
                                  </p:childTnLst>
                                </p:cTn>
                              </p:par>
                              <p:par>
                                <p:cTn id="34" presetID="10" presetClass="entr" presetSubtype="0" fill="hold" nodeType="withEffect">
                                  <p:stCondLst>
                                    <p:cond delay="0"/>
                                  </p:stCondLst>
                                  <p:childTnLst>
                                    <p:set>
                                      <p:cBhvr>
                                        <p:cTn id="35" dur="1" fill="hold">
                                          <p:stCondLst>
                                            <p:cond delay="0"/>
                                          </p:stCondLst>
                                        </p:cTn>
                                        <p:tgtEl>
                                          <p:spTgt spid="628"/>
                                        </p:tgtEl>
                                        <p:attrNameLst>
                                          <p:attrName>style.visibility</p:attrName>
                                        </p:attrNameLst>
                                      </p:cBhvr>
                                      <p:to>
                                        <p:strVal val="visible"/>
                                      </p:to>
                                    </p:set>
                                    <p:animEffect transition="in" filter="fade">
                                      <p:cBhvr>
                                        <p:cTn id="36" dur="1000"/>
                                        <p:tgtEl>
                                          <p:spTgt spid="6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4"/>
                                        </p:tgtEl>
                                        <p:attrNameLst>
                                          <p:attrName>style.visibility</p:attrName>
                                        </p:attrNameLst>
                                      </p:cBhvr>
                                      <p:to>
                                        <p:strVal val="visible"/>
                                      </p:to>
                                    </p:set>
                                    <p:animEffect transition="in" filter="fade">
                                      <p:cBhvr>
                                        <p:cTn id="41" dur="1000"/>
                                        <p:tgtEl>
                                          <p:spTgt spid="614"/>
                                        </p:tgtEl>
                                      </p:cBhvr>
                                    </p:animEffect>
                                  </p:childTnLst>
                                </p:cTn>
                              </p:par>
                              <p:par>
                                <p:cTn id="42" presetID="10" presetClass="entr" presetSubtype="0" fill="hold" nodeType="withEffect">
                                  <p:stCondLst>
                                    <p:cond delay="0"/>
                                  </p:stCondLst>
                                  <p:childTnLst>
                                    <p:set>
                                      <p:cBhvr>
                                        <p:cTn id="43" dur="1" fill="hold">
                                          <p:stCondLst>
                                            <p:cond delay="0"/>
                                          </p:stCondLst>
                                        </p:cTn>
                                        <p:tgtEl>
                                          <p:spTgt spid="615"/>
                                        </p:tgtEl>
                                        <p:attrNameLst>
                                          <p:attrName>style.visibility</p:attrName>
                                        </p:attrNameLst>
                                      </p:cBhvr>
                                      <p:to>
                                        <p:strVal val="visible"/>
                                      </p:to>
                                    </p:set>
                                    <p:animEffect transition="in" filter="fade">
                                      <p:cBhvr>
                                        <p:cTn id="44" dur="1000"/>
                                        <p:tgtEl>
                                          <p:spTgt spid="615"/>
                                        </p:tgtEl>
                                      </p:cBhvr>
                                    </p:animEffect>
                                  </p:childTnLst>
                                </p:cTn>
                              </p:par>
                              <p:par>
                                <p:cTn id="45" presetID="10" presetClass="entr" presetSubtype="0" fill="hold" nodeType="withEffect">
                                  <p:stCondLst>
                                    <p:cond delay="0"/>
                                  </p:stCondLst>
                                  <p:childTnLst>
                                    <p:set>
                                      <p:cBhvr>
                                        <p:cTn id="46" dur="1" fill="hold">
                                          <p:stCondLst>
                                            <p:cond delay="0"/>
                                          </p:stCondLst>
                                        </p:cTn>
                                        <p:tgtEl>
                                          <p:spTgt spid="618"/>
                                        </p:tgtEl>
                                        <p:attrNameLst>
                                          <p:attrName>style.visibility</p:attrName>
                                        </p:attrNameLst>
                                      </p:cBhvr>
                                      <p:to>
                                        <p:strVal val="visible"/>
                                      </p:to>
                                    </p:set>
                                    <p:animEffect transition="in" filter="fade">
                                      <p:cBhvr>
                                        <p:cTn id="47" dur="1000"/>
                                        <p:tgtEl>
                                          <p:spTgt spid="618"/>
                                        </p:tgtEl>
                                      </p:cBhvr>
                                    </p:animEffect>
                                  </p:childTnLst>
                                </p:cTn>
                              </p:par>
                              <p:par>
                                <p:cTn id="48" presetID="10" presetClass="entr" presetSubtype="0" fill="hold" nodeType="withEffect">
                                  <p:stCondLst>
                                    <p:cond delay="0"/>
                                  </p:stCondLst>
                                  <p:childTnLst>
                                    <p:set>
                                      <p:cBhvr>
                                        <p:cTn id="49" dur="1" fill="hold">
                                          <p:stCondLst>
                                            <p:cond delay="0"/>
                                          </p:stCondLst>
                                        </p:cTn>
                                        <p:tgtEl>
                                          <p:spTgt spid="621"/>
                                        </p:tgtEl>
                                        <p:attrNameLst>
                                          <p:attrName>style.visibility</p:attrName>
                                        </p:attrNameLst>
                                      </p:cBhvr>
                                      <p:to>
                                        <p:strVal val="visible"/>
                                      </p:to>
                                    </p:set>
                                    <p:animEffect transition="in" filter="fade">
                                      <p:cBhvr>
                                        <p:cTn id="50" dur="1000"/>
                                        <p:tgtEl>
                                          <p:spTgt spid="621"/>
                                        </p:tgtEl>
                                      </p:cBhvr>
                                    </p:animEffect>
                                  </p:childTnLst>
                                </p:cTn>
                              </p:par>
                              <p:par>
                                <p:cTn id="51" presetID="10" presetClass="entr" presetSubtype="0" fill="hold" nodeType="withEffect">
                                  <p:stCondLst>
                                    <p:cond delay="0"/>
                                  </p:stCondLst>
                                  <p:childTnLst>
                                    <p:set>
                                      <p:cBhvr>
                                        <p:cTn id="52" dur="1" fill="hold">
                                          <p:stCondLst>
                                            <p:cond delay="0"/>
                                          </p:stCondLst>
                                        </p:cTn>
                                        <p:tgtEl>
                                          <p:spTgt spid="625"/>
                                        </p:tgtEl>
                                        <p:attrNameLst>
                                          <p:attrName>style.visibility</p:attrName>
                                        </p:attrNameLst>
                                      </p:cBhvr>
                                      <p:to>
                                        <p:strVal val="visible"/>
                                      </p:to>
                                    </p:set>
                                    <p:animEffect transition="in" filter="fade">
                                      <p:cBhvr>
                                        <p:cTn id="53" dur="10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636" name="Google Shape;636;p70"/>
          <p:cNvSpPr/>
          <p:nvPr/>
        </p:nvSpPr>
        <p:spPr>
          <a:xfrm>
            <a:off x="3386700" y="2276880"/>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0"/>
          <p:cNvSpPr txBox="1"/>
          <p:nvPr/>
        </p:nvSpPr>
        <p:spPr>
          <a:xfrm>
            <a:off x="3494250" y="2768004"/>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of them all</a:t>
            </a:r>
            <a:endParaRPr>
              <a:solidFill>
                <a:schemeClr val="dk2"/>
              </a:solidFill>
              <a:latin typeface="Montserrat Medium"/>
              <a:ea typeface="Montserrat Medium"/>
              <a:cs typeface="Montserrat Medium"/>
              <a:sym typeface="Montserrat Medium"/>
            </a:endParaRPr>
          </a:p>
        </p:txBody>
      </p:sp>
      <p:sp>
        <p:nvSpPr>
          <p:cNvPr id="638" name="Google Shape;638;p70"/>
          <p:cNvSpPr txBox="1"/>
          <p:nvPr/>
        </p:nvSpPr>
        <p:spPr>
          <a:xfrm>
            <a:off x="3494250" y="2369854"/>
            <a:ext cx="2155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639" name="Google Shape;639;p70"/>
          <p:cNvSpPr/>
          <p:nvPr/>
        </p:nvSpPr>
        <p:spPr>
          <a:xfrm>
            <a:off x="6000500" y="2276880"/>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0"/>
          <p:cNvSpPr txBox="1"/>
          <p:nvPr/>
        </p:nvSpPr>
        <p:spPr>
          <a:xfrm>
            <a:off x="6108050" y="2739466"/>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641" name="Google Shape;641;p70"/>
          <p:cNvSpPr txBox="1"/>
          <p:nvPr/>
        </p:nvSpPr>
        <p:spPr>
          <a:xfrm>
            <a:off x="6108050" y="2341316"/>
            <a:ext cx="2155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642" name="Google Shape;642;p70"/>
          <p:cNvSpPr/>
          <p:nvPr/>
        </p:nvSpPr>
        <p:spPr>
          <a:xfrm>
            <a:off x="772900" y="2282498"/>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0"/>
          <p:cNvSpPr txBox="1"/>
          <p:nvPr/>
        </p:nvSpPr>
        <p:spPr>
          <a:xfrm>
            <a:off x="880450" y="2744429"/>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Mars is actually a very cold place</a:t>
            </a:r>
            <a:endParaRPr>
              <a:solidFill>
                <a:schemeClr val="dk2"/>
              </a:solidFill>
              <a:latin typeface="Montserrat Medium"/>
              <a:ea typeface="Montserrat Medium"/>
              <a:cs typeface="Montserrat Medium"/>
              <a:sym typeface="Montserrat Medium"/>
            </a:endParaRPr>
          </a:p>
        </p:txBody>
      </p:sp>
      <p:sp>
        <p:nvSpPr>
          <p:cNvPr id="644" name="Google Shape;644;p70"/>
          <p:cNvSpPr txBox="1"/>
          <p:nvPr/>
        </p:nvSpPr>
        <p:spPr>
          <a:xfrm>
            <a:off x="880450" y="2346279"/>
            <a:ext cx="21555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645" name="Google Shape;645;p70"/>
          <p:cNvSpPr/>
          <p:nvPr/>
        </p:nvSpPr>
        <p:spPr>
          <a:xfrm>
            <a:off x="3386700" y="1077200"/>
            <a:ext cx="2370600" cy="104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0"/>
          <p:cNvSpPr txBox="1"/>
          <p:nvPr/>
        </p:nvSpPr>
        <p:spPr>
          <a:xfrm>
            <a:off x="3494250" y="1539773"/>
            <a:ext cx="2155500" cy="48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It’s the smallest planet of them all</a:t>
            </a:r>
            <a:endParaRPr>
              <a:solidFill>
                <a:schemeClr val="dk2"/>
              </a:solidFill>
              <a:latin typeface="Montserrat Medium"/>
              <a:ea typeface="Montserrat Medium"/>
              <a:cs typeface="Montserrat Medium"/>
              <a:sym typeface="Montserrat Medium"/>
            </a:endParaRPr>
          </a:p>
        </p:txBody>
      </p:sp>
      <p:sp>
        <p:nvSpPr>
          <p:cNvPr id="647" name="Google Shape;647;p70"/>
          <p:cNvSpPr txBox="1"/>
          <p:nvPr/>
        </p:nvSpPr>
        <p:spPr>
          <a:xfrm>
            <a:off x="3494250" y="1141623"/>
            <a:ext cx="21555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cxnSp>
        <p:nvCxnSpPr>
          <p:cNvPr id="648" name="Google Shape;648;p70"/>
          <p:cNvCxnSpPr>
            <a:stCxn id="645" idx="1"/>
            <a:endCxn id="642" idx="0"/>
          </p:cNvCxnSpPr>
          <p:nvPr/>
        </p:nvCxnSpPr>
        <p:spPr>
          <a:xfrm flipH="1">
            <a:off x="1958100" y="1598750"/>
            <a:ext cx="1428600" cy="683700"/>
          </a:xfrm>
          <a:prstGeom prst="bentConnector2">
            <a:avLst/>
          </a:prstGeom>
          <a:noFill/>
          <a:ln w="38100" cap="flat" cmpd="sng">
            <a:solidFill>
              <a:schemeClr val="accent1"/>
            </a:solidFill>
            <a:prstDash val="solid"/>
            <a:miter lim="8000"/>
            <a:headEnd type="none" w="med" len="med"/>
            <a:tailEnd type="none" w="med" len="med"/>
          </a:ln>
        </p:spPr>
      </p:cxnSp>
      <p:cxnSp>
        <p:nvCxnSpPr>
          <p:cNvPr id="649" name="Google Shape;649;p70"/>
          <p:cNvCxnSpPr>
            <a:stCxn id="645" idx="3"/>
            <a:endCxn id="639" idx="0"/>
          </p:cNvCxnSpPr>
          <p:nvPr/>
        </p:nvCxnSpPr>
        <p:spPr>
          <a:xfrm>
            <a:off x="5757300" y="1598750"/>
            <a:ext cx="1428600" cy="678000"/>
          </a:xfrm>
          <a:prstGeom prst="bentConnector2">
            <a:avLst/>
          </a:prstGeom>
          <a:noFill/>
          <a:ln w="38100" cap="flat" cmpd="sng">
            <a:solidFill>
              <a:schemeClr val="accent1"/>
            </a:solidFill>
            <a:prstDash val="solid"/>
            <a:miter lim="8000"/>
            <a:headEnd type="none" w="med" len="med"/>
            <a:tailEnd type="none" w="med" len="med"/>
          </a:ln>
        </p:spPr>
      </p:cxnSp>
      <p:cxnSp>
        <p:nvCxnSpPr>
          <p:cNvPr id="650" name="Google Shape;650;p70"/>
          <p:cNvCxnSpPr>
            <a:stCxn id="645" idx="2"/>
            <a:endCxn id="636" idx="0"/>
          </p:cNvCxnSpPr>
          <p:nvPr/>
        </p:nvCxnSpPr>
        <p:spPr>
          <a:xfrm>
            <a:off x="4572000" y="2120300"/>
            <a:ext cx="0" cy="156600"/>
          </a:xfrm>
          <a:prstGeom prst="straightConnector1">
            <a:avLst/>
          </a:prstGeom>
          <a:noFill/>
          <a:ln w="38100" cap="flat" cmpd="sng">
            <a:solidFill>
              <a:schemeClr val="accent1"/>
            </a:solidFill>
            <a:prstDash val="solid"/>
            <a:miter lim="8000"/>
            <a:headEnd type="none" w="med" len="med"/>
            <a:tailEnd type="none" w="med" len="med"/>
          </a:ln>
        </p:spPr>
      </p:cxnSp>
      <p:cxnSp>
        <p:nvCxnSpPr>
          <p:cNvPr id="651" name="Google Shape;651;p70"/>
          <p:cNvCxnSpPr>
            <a:stCxn id="642" idx="2"/>
            <a:endCxn id="652" idx="0"/>
          </p:cNvCxnSpPr>
          <p:nvPr/>
        </p:nvCxnSpPr>
        <p:spPr>
          <a:xfrm rot="5400000">
            <a:off x="1472650" y="3200348"/>
            <a:ext cx="360300" cy="610800"/>
          </a:xfrm>
          <a:prstGeom prst="bentConnector3">
            <a:avLst>
              <a:gd name="adj1" fmla="val 49993"/>
            </a:avLst>
          </a:prstGeom>
          <a:noFill/>
          <a:ln w="38100" cap="flat" cmpd="sng">
            <a:solidFill>
              <a:schemeClr val="accent1"/>
            </a:solidFill>
            <a:prstDash val="solid"/>
            <a:miter lim="8000"/>
            <a:headEnd type="none" w="med" len="med"/>
            <a:tailEnd type="none" w="med" len="med"/>
          </a:ln>
        </p:spPr>
      </p:cxnSp>
      <p:cxnSp>
        <p:nvCxnSpPr>
          <p:cNvPr id="653" name="Google Shape;653;p70"/>
          <p:cNvCxnSpPr>
            <a:stCxn id="642" idx="2"/>
            <a:endCxn id="654" idx="0"/>
          </p:cNvCxnSpPr>
          <p:nvPr/>
        </p:nvCxnSpPr>
        <p:spPr>
          <a:xfrm rot="-5400000" flipH="1">
            <a:off x="2071600" y="3212198"/>
            <a:ext cx="360300" cy="587100"/>
          </a:xfrm>
          <a:prstGeom prst="bentConnector3">
            <a:avLst>
              <a:gd name="adj1" fmla="val 49993"/>
            </a:avLst>
          </a:prstGeom>
          <a:noFill/>
          <a:ln w="38100" cap="flat" cmpd="sng">
            <a:solidFill>
              <a:schemeClr val="accent1"/>
            </a:solidFill>
            <a:prstDash val="solid"/>
            <a:miter lim="8000"/>
            <a:headEnd type="none" w="med" len="med"/>
            <a:tailEnd type="none" w="med" len="med"/>
          </a:ln>
        </p:spPr>
      </p:cxnSp>
      <p:cxnSp>
        <p:nvCxnSpPr>
          <p:cNvPr id="655" name="Google Shape;655;p70"/>
          <p:cNvCxnSpPr>
            <a:stCxn id="636" idx="2"/>
            <a:endCxn id="656" idx="0"/>
          </p:cNvCxnSpPr>
          <p:nvPr/>
        </p:nvCxnSpPr>
        <p:spPr>
          <a:xfrm rot="5400000">
            <a:off x="4088850" y="3202830"/>
            <a:ext cx="366000" cy="6003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cxnSp>
        <p:nvCxnSpPr>
          <p:cNvPr id="657" name="Google Shape;657;p70"/>
          <p:cNvCxnSpPr>
            <a:stCxn id="636" idx="2"/>
            <a:endCxn id="658" idx="0"/>
          </p:cNvCxnSpPr>
          <p:nvPr/>
        </p:nvCxnSpPr>
        <p:spPr>
          <a:xfrm rot="-5400000" flipH="1">
            <a:off x="4689150" y="3202830"/>
            <a:ext cx="366000" cy="6003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cxnSp>
        <p:nvCxnSpPr>
          <p:cNvPr id="659" name="Google Shape;659;p70"/>
          <p:cNvCxnSpPr>
            <a:stCxn id="639" idx="2"/>
            <a:endCxn id="660" idx="0"/>
          </p:cNvCxnSpPr>
          <p:nvPr/>
        </p:nvCxnSpPr>
        <p:spPr>
          <a:xfrm rot="5400000">
            <a:off x="6703850" y="3204030"/>
            <a:ext cx="366000" cy="5979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cxnSp>
        <p:nvCxnSpPr>
          <p:cNvPr id="661" name="Google Shape;661;p70"/>
          <p:cNvCxnSpPr>
            <a:stCxn id="639" idx="2"/>
            <a:endCxn id="662" idx="0"/>
          </p:cNvCxnSpPr>
          <p:nvPr/>
        </p:nvCxnSpPr>
        <p:spPr>
          <a:xfrm rot="-5400000" flipH="1">
            <a:off x="7301900" y="3203880"/>
            <a:ext cx="366000" cy="598200"/>
          </a:xfrm>
          <a:prstGeom prst="bentConnector3">
            <a:avLst>
              <a:gd name="adj1" fmla="val 49982"/>
            </a:avLst>
          </a:prstGeom>
          <a:noFill/>
          <a:ln w="38100" cap="flat" cmpd="sng">
            <a:solidFill>
              <a:schemeClr val="accent1"/>
            </a:solidFill>
            <a:prstDash val="solid"/>
            <a:miter lim="8000"/>
            <a:headEnd type="none" w="med" len="med"/>
            <a:tailEnd type="none" w="med" len="med"/>
          </a:ln>
        </p:spPr>
      </p:cxnSp>
      <p:sp>
        <p:nvSpPr>
          <p:cNvPr id="652" name="Google Shape;652;p70"/>
          <p:cNvSpPr/>
          <p:nvPr/>
        </p:nvSpPr>
        <p:spPr>
          <a:xfrm flipH="1">
            <a:off x="990712"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0"/>
          <p:cNvSpPr/>
          <p:nvPr/>
        </p:nvSpPr>
        <p:spPr>
          <a:xfrm flipH="1">
            <a:off x="2188712"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0"/>
          <p:cNvSpPr/>
          <p:nvPr/>
        </p:nvSpPr>
        <p:spPr>
          <a:xfrm flipH="1">
            <a:off x="3615125"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0"/>
          <p:cNvSpPr/>
          <p:nvPr/>
        </p:nvSpPr>
        <p:spPr>
          <a:xfrm flipH="1">
            <a:off x="4815787"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0"/>
          <p:cNvSpPr/>
          <p:nvPr/>
        </p:nvSpPr>
        <p:spPr>
          <a:xfrm flipH="1">
            <a:off x="6231211"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0"/>
          <p:cNvSpPr/>
          <p:nvPr/>
        </p:nvSpPr>
        <p:spPr>
          <a:xfrm flipH="1">
            <a:off x="7427312" y="3685851"/>
            <a:ext cx="713100" cy="71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70"/>
          <p:cNvGrpSpPr/>
          <p:nvPr/>
        </p:nvGrpSpPr>
        <p:grpSpPr>
          <a:xfrm>
            <a:off x="1204839" y="3855437"/>
            <a:ext cx="284847" cy="373627"/>
            <a:chOff x="1805901" y="1960358"/>
            <a:chExt cx="284847" cy="373627"/>
          </a:xfrm>
        </p:grpSpPr>
        <p:sp>
          <p:nvSpPr>
            <p:cNvPr id="664" name="Google Shape;664;p7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70"/>
          <p:cNvSpPr/>
          <p:nvPr/>
        </p:nvSpPr>
        <p:spPr>
          <a:xfrm>
            <a:off x="7593640" y="3887213"/>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70"/>
          <p:cNvGrpSpPr/>
          <p:nvPr/>
        </p:nvGrpSpPr>
        <p:grpSpPr>
          <a:xfrm>
            <a:off x="4991974" y="3861649"/>
            <a:ext cx="360726" cy="361204"/>
            <a:chOff x="3510335" y="2892499"/>
            <a:chExt cx="360726" cy="361204"/>
          </a:xfrm>
        </p:grpSpPr>
        <p:sp>
          <p:nvSpPr>
            <p:cNvPr id="668" name="Google Shape;668;p70"/>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0"/>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0"/>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0"/>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0"/>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70"/>
          <p:cNvGrpSpPr/>
          <p:nvPr/>
        </p:nvGrpSpPr>
        <p:grpSpPr>
          <a:xfrm>
            <a:off x="3811604" y="3845960"/>
            <a:ext cx="320143" cy="392581"/>
            <a:chOff x="3086313" y="2877049"/>
            <a:chExt cx="320143" cy="392581"/>
          </a:xfrm>
        </p:grpSpPr>
        <p:sp>
          <p:nvSpPr>
            <p:cNvPr id="674" name="Google Shape;674;p7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70"/>
          <p:cNvSpPr/>
          <p:nvPr/>
        </p:nvSpPr>
        <p:spPr>
          <a:xfrm>
            <a:off x="6402078" y="3856074"/>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70"/>
          <p:cNvGrpSpPr/>
          <p:nvPr/>
        </p:nvGrpSpPr>
        <p:grpSpPr>
          <a:xfrm>
            <a:off x="2373628" y="3870998"/>
            <a:ext cx="343269" cy="342505"/>
            <a:chOff x="1745217" y="1515471"/>
            <a:chExt cx="343269" cy="342505"/>
          </a:xfrm>
        </p:grpSpPr>
        <p:sp>
          <p:nvSpPr>
            <p:cNvPr id="688" name="Google Shape;688;p7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INVESTED TIME</a:t>
            </a:r>
            <a:endParaRPr/>
          </a:p>
        </p:txBody>
      </p:sp>
      <p:sp>
        <p:nvSpPr>
          <p:cNvPr id="697" name="Google Shape;697;p71"/>
          <p:cNvSpPr/>
          <p:nvPr/>
        </p:nvSpPr>
        <p:spPr>
          <a:xfrm>
            <a:off x="3878121" y="1374600"/>
            <a:ext cx="1520400" cy="36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1"/>
          <p:cNvSpPr/>
          <p:nvPr/>
        </p:nvSpPr>
        <p:spPr>
          <a:xfrm>
            <a:off x="1469124" y="1374600"/>
            <a:ext cx="2409000" cy="36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1"/>
          <p:cNvSpPr/>
          <p:nvPr/>
        </p:nvSpPr>
        <p:spPr>
          <a:xfrm>
            <a:off x="5398532" y="1374600"/>
            <a:ext cx="1486500" cy="36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1"/>
          <p:cNvSpPr/>
          <p:nvPr/>
        </p:nvSpPr>
        <p:spPr>
          <a:xfrm>
            <a:off x="6884976" y="1374600"/>
            <a:ext cx="789900" cy="36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1"/>
          <p:cNvSpPr txBox="1"/>
          <p:nvPr/>
        </p:nvSpPr>
        <p:spPr>
          <a:xfrm>
            <a:off x="71322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entire System</a:t>
            </a:r>
            <a:endParaRPr>
              <a:solidFill>
                <a:schemeClr val="dk2"/>
              </a:solidFill>
              <a:latin typeface="Montserrat Medium"/>
              <a:ea typeface="Montserrat Medium"/>
              <a:cs typeface="Montserrat Medium"/>
              <a:sym typeface="Montserrat Medium"/>
            </a:endParaRPr>
          </a:p>
        </p:txBody>
      </p:sp>
      <p:sp>
        <p:nvSpPr>
          <p:cNvPr id="702" name="Google Shape;702;p71"/>
          <p:cNvSpPr txBox="1"/>
          <p:nvPr/>
        </p:nvSpPr>
        <p:spPr>
          <a:xfrm>
            <a:off x="713215"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703" name="Google Shape;703;p71"/>
          <p:cNvSpPr txBox="1"/>
          <p:nvPr/>
        </p:nvSpPr>
        <p:spPr>
          <a:xfrm>
            <a:off x="713215"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40%</a:t>
            </a:r>
            <a:endParaRPr sz="3000">
              <a:solidFill>
                <a:schemeClr val="accent2"/>
              </a:solidFill>
              <a:latin typeface="Montserrat ExtraBold"/>
              <a:ea typeface="Montserrat ExtraBold"/>
              <a:cs typeface="Montserrat ExtraBold"/>
              <a:sym typeface="Montserrat ExtraBold"/>
            </a:endParaRPr>
          </a:p>
        </p:txBody>
      </p:sp>
      <p:sp>
        <p:nvSpPr>
          <p:cNvPr id="704" name="Google Shape;704;p71"/>
          <p:cNvSpPr txBox="1"/>
          <p:nvPr/>
        </p:nvSpPr>
        <p:spPr>
          <a:xfrm>
            <a:off x="268197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705" name="Google Shape;705;p71"/>
          <p:cNvSpPr txBox="1"/>
          <p:nvPr/>
        </p:nvSpPr>
        <p:spPr>
          <a:xfrm>
            <a:off x="2681967"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706" name="Google Shape;706;p71"/>
          <p:cNvSpPr txBox="1"/>
          <p:nvPr/>
        </p:nvSpPr>
        <p:spPr>
          <a:xfrm>
            <a:off x="2681967"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20%</a:t>
            </a:r>
            <a:endParaRPr sz="3000">
              <a:solidFill>
                <a:schemeClr val="accent2"/>
              </a:solidFill>
              <a:latin typeface="Montserrat ExtraBold"/>
              <a:ea typeface="Montserrat ExtraBold"/>
              <a:cs typeface="Montserrat ExtraBold"/>
              <a:sym typeface="Montserrat ExtraBold"/>
            </a:endParaRPr>
          </a:p>
        </p:txBody>
      </p:sp>
      <p:sp>
        <p:nvSpPr>
          <p:cNvPr id="707" name="Google Shape;707;p71"/>
          <p:cNvSpPr txBox="1"/>
          <p:nvPr/>
        </p:nvSpPr>
        <p:spPr>
          <a:xfrm>
            <a:off x="465072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very cold place</a:t>
            </a:r>
            <a:endParaRPr>
              <a:solidFill>
                <a:schemeClr val="dk2"/>
              </a:solidFill>
              <a:latin typeface="Montserrat Medium"/>
              <a:ea typeface="Montserrat Medium"/>
              <a:cs typeface="Montserrat Medium"/>
              <a:sym typeface="Montserrat Medium"/>
            </a:endParaRPr>
          </a:p>
        </p:txBody>
      </p:sp>
      <p:sp>
        <p:nvSpPr>
          <p:cNvPr id="708" name="Google Shape;708;p71"/>
          <p:cNvSpPr txBox="1"/>
          <p:nvPr/>
        </p:nvSpPr>
        <p:spPr>
          <a:xfrm>
            <a:off x="4650718"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709" name="Google Shape;709;p71"/>
          <p:cNvSpPr txBox="1"/>
          <p:nvPr/>
        </p:nvSpPr>
        <p:spPr>
          <a:xfrm>
            <a:off x="4650718"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25%</a:t>
            </a:r>
            <a:endParaRPr sz="3000">
              <a:solidFill>
                <a:schemeClr val="accent2"/>
              </a:solidFill>
              <a:latin typeface="Montserrat ExtraBold"/>
              <a:ea typeface="Montserrat ExtraBold"/>
              <a:cs typeface="Montserrat ExtraBold"/>
              <a:sym typeface="Montserrat ExtraBold"/>
            </a:endParaRPr>
          </a:p>
        </p:txBody>
      </p:sp>
      <p:sp>
        <p:nvSpPr>
          <p:cNvPr id="710" name="Google Shape;710;p71"/>
          <p:cNvSpPr txBox="1"/>
          <p:nvPr/>
        </p:nvSpPr>
        <p:spPr>
          <a:xfrm>
            <a:off x="6619475" y="3682951"/>
            <a:ext cx="1811100" cy="84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711" name="Google Shape;711;p71"/>
          <p:cNvSpPr txBox="1"/>
          <p:nvPr/>
        </p:nvSpPr>
        <p:spPr>
          <a:xfrm>
            <a:off x="6619470" y="3298821"/>
            <a:ext cx="18111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712" name="Google Shape;712;p71"/>
          <p:cNvSpPr txBox="1"/>
          <p:nvPr/>
        </p:nvSpPr>
        <p:spPr>
          <a:xfrm>
            <a:off x="6619470" y="2707982"/>
            <a:ext cx="18111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15%</a:t>
            </a:r>
            <a:endParaRPr sz="3000">
              <a:solidFill>
                <a:schemeClr val="accent2"/>
              </a:solidFill>
              <a:latin typeface="Montserrat ExtraBold"/>
              <a:ea typeface="Montserrat ExtraBold"/>
              <a:cs typeface="Montserrat ExtraBold"/>
              <a:sym typeface="Montserrat ExtraBold"/>
            </a:endParaRPr>
          </a:p>
        </p:txBody>
      </p:sp>
      <p:cxnSp>
        <p:nvCxnSpPr>
          <p:cNvPr id="713" name="Google Shape;713;p71"/>
          <p:cNvCxnSpPr>
            <a:stCxn id="703" idx="0"/>
            <a:endCxn id="698" idx="2"/>
          </p:cNvCxnSpPr>
          <p:nvPr/>
        </p:nvCxnSpPr>
        <p:spPr>
          <a:xfrm rot="-5400000">
            <a:off x="1659415" y="1693832"/>
            <a:ext cx="973500" cy="10548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cxnSp>
        <p:nvCxnSpPr>
          <p:cNvPr id="714" name="Google Shape;714;p71"/>
          <p:cNvCxnSpPr>
            <a:stCxn id="706" idx="0"/>
            <a:endCxn id="697" idx="2"/>
          </p:cNvCxnSpPr>
          <p:nvPr/>
        </p:nvCxnSpPr>
        <p:spPr>
          <a:xfrm rot="-5400000">
            <a:off x="3626217" y="1695782"/>
            <a:ext cx="973500" cy="10509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cxnSp>
        <p:nvCxnSpPr>
          <p:cNvPr id="715" name="Google Shape;715;p71"/>
          <p:cNvCxnSpPr>
            <a:stCxn id="709" idx="0"/>
            <a:endCxn id="699" idx="2"/>
          </p:cNvCxnSpPr>
          <p:nvPr/>
        </p:nvCxnSpPr>
        <p:spPr>
          <a:xfrm rot="-5400000">
            <a:off x="5362318" y="1928432"/>
            <a:ext cx="973500" cy="5856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cxnSp>
        <p:nvCxnSpPr>
          <p:cNvPr id="716" name="Google Shape;716;p71"/>
          <p:cNvCxnSpPr>
            <a:stCxn id="712" idx="0"/>
            <a:endCxn id="700" idx="2"/>
          </p:cNvCxnSpPr>
          <p:nvPr/>
        </p:nvCxnSpPr>
        <p:spPr>
          <a:xfrm rot="5400000" flipH="1">
            <a:off x="6915720" y="2098682"/>
            <a:ext cx="973500" cy="245100"/>
          </a:xfrm>
          <a:prstGeom prst="bentConnector3">
            <a:avLst>
              <a:gd name="adj1" fmla="val 49994"/>
            </a:avLst>
          </a:prstGeom>
          <a:noFill/>
          <a:ln w="38100" cap="flat" cmpd="sng">
            <a:solidFill>
              <a:schemeClr val="accent2"/>
            </a:solidFill>
            <a:prstDash val="solid"/>
            <a:miter lim="8000"/>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1000"/>
                                        <p:tgtEl>
                                          <p:spTgt spid="697"/>
                                        </p:tgtEl>
                                      </p:cBhvr>
                                    </p:animEffect>
                                  </p:childTnLst>
                                </p:cTn>
                              </p:par>
                              <p:par>
                                <p:cTn id="8" presetID="10" presetClass="entr" presetSubtype="0" fill="hold" nodeType="withEffect">
                                  <p:stCondLst>
                                    <p:cond delay="0"/>
                                  </p:stCondLst>
                                  <p:childTnLst>
                                    <p:set>
                                      <p:cBhvr>
                                        <p:cTn id="9" dur="1" fill="hold">
                                          <p:stCondLst>
                                            <p:cond delay="0"/>
                                          </p:stCondLst>
                                        </p:cTn>
                                        <p:tgtEl>
                                          <p:spTgt spid="698"/>
                                        </p:tgtEl>
                                        <p:attrNameLst>
                                          <p:attrName>style.visibility</p:attrName>
                                        </p:attrNameLst>
                                      </p:cBhvr>
                                      <p:to>
                                        <p:strVal val="visible"/>
                                      </p:to>
                                    </p:set>
                                    <p:animEffect transition="in" filter="fade">
                                      <p:cBhvr>
                                        <p:cTn id="10" dur="1000"/>
                                        <p:tgtEl>
                                          <p:spTgt spid="698"/>
                                        </p:tgtEl>
                                      </p:cBhvr>
                                    </p:animEffect>
                                  </p:childTnLst>
                                </p:cTn>
                              </p:par>
                              <p:par>
                                <p:cTn id="11" presetID="10" presetClass="entr" presetSubtype="0" fill="hold" nodeType="withEffect">
                                  <p:stCondLst>
                                    <p:cond delay="0"/>
                                  </p:stCondLst>
                                  <p:childTnLst>
                                    <p:set>
                                      <p:cBhvr>
                                        <p:cTn id="12" dur="1" fill="hold">
                                          <p:stCondLst>
                                            <p:cond delay="0"/>
                                          </p:stCondLst>
                                        </p:cTn>
                                        <p:tgtEl>
                                          <p:spTgt spid="699"/>
                                        </p:tgtEl>
                                        <p:attrNameLst>
                                          <p:attrName>style.visibility</p:attrName>
                                        </p:attrNameLst>
                                      </p:cBhvr>
                                      <p:to>
                                        <p:strVal val="visible"/>
                                      </p:to>
                                    </p:set>
                                    <p:animEffect transition="in" filter="fade">
                                      <p:cBhvr>
                                        <p:cTn id="13" dur="1000"/>
                                        <p:tgtEl>
                                          <p:spTgt spid="699"/>
                                        </p:tgtEl>
                                      </p:cBhvr>
                                    </p:animEffect>
                                  </p:childTnLst>
                                </p:cTn>
                              </p:par>
                              <p:par>
                                <p:cTn id="14" presetID="10" presetClass="entr" presetSubtype="0" fill="hold" nodeType="withEffect">
                                  <p:stCondLst>
                                    <p:cond delay="0"/>
                                  </p:stCondLst>
                                  <p:childTnLst>
                                    <p:set>
                                      <p:cBhvr>
                                        <p:cTn id="15" dur="1" fill="hold">
                                          <p:stCondLst>
                                            <p:cond delay="0"/>
                                          </p:stCondLst>
                                        </p:cTn>
                                        <p:tgtEl>
                                          <p:spTgt spid="700"/>
                                        </p:tgtEl>
                                        <p:attrNameLst>
                                          <p:attrName>style.visibility</p:attrName>
                                        </p:attrNameLst>
                                      </p:cBhvr>
                                      <p:to>
                                        <p:strVal val="visible"/>
                                      </p:to>
                                    </p:set>
                                    <p:animEffect transition="in" filter="fade">
                                      <p:cBhvr>
                                        <p:cTn id="16" dur="1000"/>
                                        <p:tgtEl>
                                          <p:spTgt spid="7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1"/>
                                        </p:tgtEl>
                                        <p:attrNameLst>
                                          <p:attrName>style.visibility</p:attrName>
                                        </p:attrNameLst>
                                      </p:cBhvr>
                                      <p:to>
                                        <p:strVal val="visible"/>
                                      </p:to>
                                    </p:set>
                                    <p:animEffect transition="in" filter="fade">
                                      <p:cBhvr>
                                        <p:cTn id="21" dur="1000"/>
                                        <p:tgtEl>
                                          <p:spTgt spid="701"/>
                                        </p:tgtEl>
                                      </p:cBhvr>
                                    </p:animEffect>
                                  </p:childTnLst>
                                </p:cTn>
                              </p:par>
                              <p:par>
                                <p:cTn id="22" presetID="10" presetClass="entr" presetSubtype="0" fill="hold" nodeType="withEffect">
                                  <p:stCondLst>
                                    <p:cond delay="0"/>
                                  </p:stCondLst>
                                  <p:childTnLst>
                                    <p:set>
                                      <p:cBhvr>
                                        <p:cTn id="23" dur="1" fill="hold">
                                          <p:stCondLst>
                                            <p:cond delay="0"/>
                                          </p:stCondLst>
                                        </p:cTn>
                                        <p:tgtEl>
                                          <p:spTgt spid="702"/>
                                        </p:tgtEl>
                                        <p:attrNameLst>
                                          <p:attrName>style.visibility</p:attrName>
                                        </p:attrNameLst>
                                      </p:cBhvr>
                                      <p:to>
                                        <p:strVal val="visible"/>
                                      </p:to>
                                    </p:set>
                                    <p:animEffect transition="in" filter="fade">
                                      <p:cBhvr>
                                        <p:cTn id="24" dur="1000"/>
                                        <p:tgtEl>
                                          <p:spTgt spid="702"/>
                                        </p:tgtEl>
                                      </p:cBhvr>
                                    </p:animEffect>
                                  </p:childTnLst>
                                </p:cTn>
                              </p:par>
                              <p:par>
                                <p:cTn id="25" presetID="10" presetClass="entr" presetSubtype="0" fill="hold" nodeType="withEffect">
                                  <p:stCondLst>
                                    <p:cond delay="0"/>
                                  </p:stCondLst>
                                  <p:childTnLst>
                                    <p:set>
                                      <p:cBhvr>
                                        <p:cTn id="26" dur="1" fill="hold">
                                          <p:stCondLst>
                                            <p:cond delay="0"/>
                                          </p:stCondLst>
                                        </p:cTn>
                                        <p:tgtEl>
                                          <p:spTgt spid="703"/>
                                        </p:tgtEl>
                                        <p:attrNameLst>
                                          <p:attrName>style.visibility</p:attrName>
                                        </p:attrNameLst>
                                      </p:cBhvr>
                                      <p:to>
                                        <p:strVal val="visible"/>
                                      </p:to>
                                    </p:set>
                                    <p:animEffect transition="in" filter="fade">
                                      <p:cBhvr>
                                        <p:cTn id="27" dur="1000"/>
                                        <p:tgtEl>
                                          <p:spTgt spid="703"/>
                                        </p:tgtEl>
                                      </p:cBhvr>
                                    </p:animEffect>
                                  </p:childTnLst>
                                </p:cTn>
                              </p:par>
                              <p:par>
                                <p:cTn id="28" presetID="10" presetClass="entr" presetSubtype="0" fill="hold" nodeType="withEffect">
                                  <p:stCondLst>
                                    <p:cond delay="0"/>
                                  </p:stCondLst>
                                  <p:childTnLst>
                                    <p:set>
                                      <p:cBhvr>
                                        <p:cTn id="29" dur="1" fill="hold">
                                          <p:stCondLst>
                                            <p:cond delay="0"/>
                                          </p:stCondLst>
                                        </p:cTn>
                                        <p:tgtEl>
                                          <p:spTgt spid="713"/>
                                        </p:tgtEl>
                                        <p:attrNameLst>
                                          <p:attrName>style.visibility</p:attrName>
                                        </p:attrNameLst>
                                      </p:cBhvr>
                                      <p:to>
                                        <p:strVal val="visible"/>
                                      </p:to>
                                    </p:set>
                                    <p:animEffect transition="in" filter="fade">
                                      <p:cBhvr>
                                        <p:cTn id="30" dur="1000"/>
                                        <p:tgtEl>
                                          <p:spTgt spid="7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04"/>
                                        </p:tgtEl>
                                        <p:attrNameLst>
                                          <p:attrName>style.visibility</p:attrName>
                                        </p:attrNameLst>
                                      </p:cBhvr>
                                      <p:to>
                                        <p:strVal val="visible"/>
                                      </p:to>
                                    </p:set>
                                    <p:animEffect transition="in" filter="fade">
                                      <p:cBhvr>
                                        <p:cTn id="35" dur="1000"/>
                                        <p:tgtEl>
                                          <p:spTgt spid="704"/>
                                        </p:tgtEl>
                                      </p:cBhvr>
                                    </p:animEffect>
                                  </p:childTnLst>
                                </p:cTn>
                              </p:par>
                              <p:par>
                                <p:cTn id="36" presetID="10" presetClass="entr" presetSubtype="0" fill="hold" nodeType="withEffect">
                                  <p:stCondLst>
                                    <p:cond delay="0"/>
                                  </p:stCondLst>
                                  <p:childTnLst>
                                    <p:set>
                                      <p:cBhvr>
                                        <p:cTn id="37" dur="1" fill="hold">
                                          <p:stCondLst>
                                            <p:cond delay="0"/>
                                          </p:stCondLst>
                                        </p:cTn>
                                        <p:tgtEl>
                                          <p:spTgt spid="705"/>
                                        </p:tgtEl>
                                        <p:attrNameLst>
                                          <p:attrName>style.visibility</p:attrName>
                                        </p:attrNameLst>
                                      </p:cBhvr>
                                      <p:to>
                                        <p:strVal val="visible"/>
                                      </p:to>
                                    </p:set>
                                    <p:animEffect transition="in" filter="fade">
                                      <p:cBhvr>
                                        <p:cTn id="38" dur="1000"/>
                                        <p:tgtEl>
                                          <p:spTgt spid="705"/>
                                        </p:tgtEl>
                                      </p:cBhvr>
                                    </p:animEffect>
                                  </p:childTnLst>
                                </p:cTn>
                              </p:par>
                              <p:par>
                                <p:cTn id="39" presetID="10" presetClass="entr" presetSubtype="0" fill="hold" nodeType="withEffect">
                                  <p:stCondLst>
                                    <p:cond delay="0"/>
                                  </p:stCondLst>
                                  <p:childTnLst>
                                    <p:set>
                                      <p:cBhvr>
                                        <p:cTn id="40" dur="1" fill="hold">
                                          <p:stCondLst>
                                            <p:cond delay="0"/>
                                          </p:stCondLst>
                                        </p:cTn>
                                        <p:tgtEl>
                                          <p:spTgt spid="706"/>
                                        </p:tgtEl>
                                        <p:attrNameLst>
                                          <p:attrName>style.visibility</p:attrName>
                                        </p:attrNameLst>
                                      </p:cBhvr>
                                      <p:to>
                                        <p:strVal val="visible"/>
                                      </p:to>
                                    </p:set>
                                    <p:animEffect transition="in" filter="fade">
                                      <p:cBhvr>
                                        <p:cTn id="41" dur="1000"/>
                                        <p:tgtEl>
                                          <p:spTgt spid="706"/>
                                        </p:tgtEl>
                                      </p:cBhvr>
                                    </p:animEffect>
                                  </p:childTnLst>
                                </p:cTn>
                              </p:par>
                              <p:par>
                                <p:cTn id="42" presetID="10" presetClass="entr" presetSubtype="0" fill="hold" nodeType="withEffect">
                                  <p:stCondLst>
                                    <p:cond delay="0"/>
                                  </p:stCondLst>
                                  <p:childTnLst>
                                    <p:set>
                                      <p:cBhvr>
                                        <p:cTn id="43" dur="1" fill="hold">
                                          <p:stCondLst>
                                            <p:cond delay="0"/>
                                          </p:stCondLst>
                                        </p:cTn>
                                        <p:tgtEl>
                                          <p:spTgt spid="714"/>
                                        </p:tgtEl>
                                        <p:attrNameLst>
                                          <p:attrName>style.visibility</p:attrName>
                                        </p:attrNameLst>
                                      </p:cBhvr>
                                      <p:to>
                                        <p:strVal val="visible"/>
                                      </p:to>
                                    </p:set>
                                    <p:animEffect transition="in" filter="fade">
                                      <p:cBhvr>
                                        <p:cTn id="44" dur="1000"/>
                                        <p:tgtEl>
                                          <p:spTgt spid="7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7"/>
                                        </p:tgtEl>
                                        <p:attrNameLst>
                                          <p:attrName>style.visibility</p:attrName>
                                        </p:attrNameLst>
                                      </p:cBhvr>
                                      <p:to>
                                        <p:strVal val="visible"/>
                                      </p:to>
                                    </p:set>
                                    <p:animEffect transition="in" filter="fade">
                                      <p:cBhvr>
                                        <p:cTn id="49" dur="1000"/>
                                        <p:tgtEl>
                                          <p:spTgt spid="707"/>
                                        </p:tgtEl>
                                      </p:cBhvr>
                                    </p:animEffect>
                                  </p:childTnLst>
                                </p:cTn>
                              </p:par>
                              <p:par>
                                <p:cTn id="50" presetID="10" presetClass="entr" presetSubtype="0" fill="hold" nodeType="withEffect">
                                  <p:stCondLst>
                                    <p:cond delay="0"/>
                                  </p:stCondLst>
                                  <p:childTnLst>
                                    <p:set>
                                      <p:cBhvr>
                                        <p:cTn id="51" dur="1" fill="hold">
                                          <p:stCondLst>
                                            <p:cond delay="0"/>
                                          </p:stCondLst>
                                        </p:cTn>
                                        <p:tgtEl>
                                          <p:spTgt spid="708"/>
                                        </p:tgtEl>
                                        <p:attrNameLst>
                                          <p:attrName>style.visibility</p:attrName>
                                        </p:attrNameLst>
                                      </p:cBhvr>
                                      <p:to>
                                        <p:strVal val="visible"/>
                                      </p:to>
                                    </p:set>
                                    <p:animEffect transition="in" filter="fade">
                                      <p:cBhvr>
                                        <p:cTn id="52" dur="1000"/>
                                        <p:tgtEl>
                                          <p:spTgt spid="708"/>
                                        </p:tgtEl>
                                      </p:cBhvr>
                                    </p:animEffect>
                                  </p:childTnLst>
                                </p:cTn>
                              </p:par>
                              <p:par>
                                <p:cTn id="53" presetID="10" presetClass="entr" presetSubtype="0" fill="hold" nodeType="withEffect">
                                  <p:stCondLst>
                                    <p:cond delay="0"/>
                                  </p:stCondLst>
                                  <p:childTnLst>
                                    <p:set>
                                      <p:cBhvr>
                                        <p:cTn id="54" dur="1" fill="hold">
                                          <p:stCondLst>
                                            <p:cond delay="0"/>
                                          </p:stCondLst>
                                        </p:cTn>
                                        <p:tgtEl>
                                          <p:spTgt spid="709"/>
                                        </p:tgtEl>
                                        <p:attrNameLst>
                                          <p:attrName>style.visibility</p:attrName>
                                        </p:attrNameLst>
                                      </p:cBhvr>
                                      <p:to>
                                        <p:strVal val="visible"/>
                                      </p:to>
                                    </p:set>
                                    <p:animEffect transition="in" filter="fade">
                                      <p:cBhvr>
                                        <p:cTn id="55" dur="1000"/>
                                        <p:tgtEl>
                                          <p:spTgt spid="709"/>
                                        </p:tgtEl>
                                      </p:cBhvr>
                                    </p:animEffect>
                                  </p:childTnLst>
                                </p:cTn>
                              </p:par>
                              <p:par>
                                <p:cTn id="56" presetID="10" presetClass="entr" presetSubtype="0" fill="hold" nodeType="withEffect">
                                  <p:stCondLst>
                                    <p:cond delay="0"/>
                                  </p:stCondLst>
                                  <p:childTnLst>
                                    <p:set>
                                      <p:cBhvr>
                                        <p:cTn id="57" dur="1" fill="hold">
                                          <p:stCondLst>
                                            <p:cond delay="0"/>
                                          </p:stCondLst>
                                        </p:cTn>
                                        <p:tgtEl>
                                          <p:spTgt spid="715"/>
                                        </p:tgtEl>
                                        <p:attrNameLst>
                                          <p:attrName>style.visibility</p:attrName>
                                        </p:attrNameLst>
                                      </p:cBhvr>
                                      <p:to>
                                        <p:strVal val="visible"/>
                                      </p:to>
                                    </p:set>
                                    <p:animEffect transition="in" filter="fade">
                                      <p:cBhvr>
                                        <p:cTn id="58" dur="1000"/>
                                        <p:tgtEl>
                                          <p:spTgt spid="7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10"/>
                                        </p:tgtEl>
                                        <p:attrNameLst>
                                          <p:attrName>style.visibility</p:attrName>
                                        </p:attrNameLst>
                                      </p:cBhvr>
                                      <p:to>
                                        <p:strVal val="visible"/>
                                      </p:to>
                                    </p:set>
                                    <p:animEffect transition="in" filter="fade">
                                      <p:cBhvr>
                                        <p:cTn id="63" dur="1000"/>
                                        <p:tgtEl>
                                          <p:spTgt spid="710"/>
                                        </p:tgtEl>
                                      </p:cBhvr>
                                    </p:animEffect>
                                  </p:childTnLst>
                                </p:cTn>
                              </p:par>
                              <p:par>
                                <p:cTn id="64" presetID="10" presetClass="entr" presetSubtype="0" fill="hold" nodeType="withEffect">
                                  <p:stCondLst>
                                    <p:cond delay="0"/>
                                  </p:stCondLst>
                                  <p:childTnLst>
                                    <p:set>
                                      <p:cBhvr>
                                        <p:cTn id="65" dur="1" fill="hold">
                                          <p:stCondLst>
                                            <p:cond delay="0"/>
                                          </p:stCondLst>
                                        </p:cTn>
                                        <p:tgtEl>
                                          <p:spTgt spid="711"/>
                                        </p:tgtEl>
                                        <p:attrNameLst>
                                          <p:attrName>style.visibility</p:attrName>
                                        </p:attrNameLst>
                                      </p:cBhvr>
                                      <p:to>
                                        <p:strVal val="visible"/>
                                      </p:to>
                                    </p:set>
                                    <p:animEffect transition="in" filter="fade">
                                      <p:cBhvr>
                                        <p:cTn id="66" dur="1000"/>
                                        <p:tgtEl>
                                          <p:spTgt spid="711"/>
                                        </p:tgtEl>
                                      </p:cBhvr>
                                    </p:animEffect>
                                  </p:childTnLst>
                                </p:cTn>
                              </p:par>
                              <p:par>
                                <p:cTn id="67" presetID="10" presetClass="entr" presetSubtype="0" fill="hold" nodeType="withEffect">
                                  <p:stCondLst>
                                    <p:cond delay="0"/>
                                  </p:stCondLst>
                                  <p:childTnLst>
                                    <p:set>
                                      <p:cBhvr>
                                        <p:cTn id="68" dur="1" fill="hold">
                                          <p:stCondLst>
                                            <p:cond delay="0"/>
                                          </p:stCondLst>
                                        </p:cTn>
                                        <p:tgtEl>
                                          <p:spTgt spid="712"/>
                                        </p:tgtEl>
                                        <p:attrNameLst>
                                          <p:attrName>style.visibility</p:attrName>
                                        </p:attrNameLst>
                                      </p:cBhvr>
                                      <p:to>
                                        <p:strVal val="visible"/>
                                      </p:to>
                                    </p:set>
                                    <p:animEffect transition="in" filter="fade">
                                      <p:cBhvr>
                                        <p:cTn id="69" dur="1000"/>
                                        <p:tgtEl>
                                          <p:spTgt spid="712"/>
                                        </p:tgtEl>
                                      </p:cBhvr>
                                    </p:animEffect>
                                  </p:childTnLst>
                                </p:cTn>
                              </p:par>
                              <p:par>
                                <p:cTn id="70" presetID="10" presetClass="entr" presetSubtype="0" fill="hold" nodeType="withEffect">
                                  <p:stCondLst>
                                    <p:cond delay="0"/>
                                  </p:stCondLst>
                                  <p:childTnLst>
                                    <p:set>
                                      <p:cBhvr>
                                        <p:cTn id="71" dur="1" fill="hold">
                                          <p:stCondLst>
                                            <p:cond delay="0"/>
                                          </p:stCondLst>
                                        </p:cTn>
                                        <p:tgtEl>
                                          <p:spTgt spid="716"/>
                                        </p:tgtEl>
                                        <p:attrNameLst>
                                          <p:attrName>style.visibility</p:attrName>
                                        </p:attrNameLst>
                                      </p:cBhvr>
                                      <p:to>
                                        <p:strVal val="visible"/>
                                      </p:to>
                                    </p:set>
                                    <p:animEffect transition="in" filter="fade">
                                      <p:cBhvr>
                                        <p:cTn id="72" dur="1000"/>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PRIMARY OBJECTIVES</a:t>
            </a:r>
            <a:endParaRPr/>
          </a:p>
        </p:txBody>
      </p:sp>
      <p:sp>
        <p:nvSpPr>
          <p:cNvPr id="722" name="Google Shape;722;p72"/>
          <p:cNvSpPr txBox="1">
            <a:spLocks noGrp="1"/>
          </p:cNvSpPr>
          <p:nvPr>
            <p:ph type="title" idx="4294967295"/>
          </p:nvPr>
        </p:nvSpPr>
        <p:spPr>
          <a:xfrm>
            <a:off x="1418300" y="1827875"/>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JUPITER</a:t>
            </a:r>
            <a:endParaRPr sz="2000"/>
          </a:p>
        </p:txBody>
      </p:sp>
      <p:sp>
        <p:nvSpPr>
          <p:cNvPr id="723" name="Google Shape;723;p72"/>
          <p:cNvSpPr txBox="1">
            <a:spLocks noGrp="1"/>
          </p:cNvSpPr>
          <p:nvPr>
            <p:ph type="subTitle" idx="4294967295"/>
          </p:nvPr>
        </p:nvSpPr>
        <p:spPr>
          <a:xfrm>
            <a:off x="1418300" y="2094725"/>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 is the biggest planet of them all</a:t>
            </a:r>
            <a:endParaRPr sz="1400"/>
          </a:p>
        </p:txBody>
      </p:sp>
      <p:sp>
        <p:nvSpPr>
          <p:cNvPr id="724" name="Google Shape;724;p72"/>
          <p:cNvSpPr txBox="1">
            <a:spLocks noGrp="1"/>
          </p:cNvSpPr>
          <p:nvPr>
            <p:ph type="title" idx="4294967295"/>
          </p:nvPr>
        </p:nvSpPr>
        <p:spPr>
          <a:xfrm>
            <a:off x="5303495" y="1827875"/>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NEPTUNE</a:t>
            </a:r>
            <a:endParaRPr sz="2000"/>
          </a:p>
        </p:txBody>
      </p:sp>
      <p:sp>
        <p:nvSpPr>
          <p:cNvPr id="725" name="Google Shape;725;p72"/>
          <p:cNvSpPr txBox="1">
            <a:spLocks noGrp="1"/>
          </p:cNvSpPr>
          <p:nvPr>
            <p:ph type="subTitle" idx="4294967295"/>
          </p:nvPr>
        </p:nvSpPr>
        <p:spPr>
          <a:xfrm>
            <a:off x="5303495" y="2094725"/>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Neptune is very far away from Earth</a:t>
            </a:r>
            <a:endParaRPr sz="1400"/>
          </a:p>
        </p:txBody>
      </p:sp>
      <p:sp>
        <p:nvSpPr>
          <p:cNvPr id="726" name="Google Shape;726;p72"/>
          <p:cNvSpPr/>
          <p:nvPr/>
        </p:nvSpPr>
        <p:spPr>
          <a:xfrm flipH="1">
            <a:off x="2245400" y="106017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727" name="Google Shape;727;p72"/>
          <p:cNvSpPr/>
          <p:nvPr/>
        </p:nvSpPr>
        <p:spPr>
          <a:xfrm flipH="1">
            <a:off x="6130594" y="106017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04</a:t>
            </a:r>
            <a:endParaRPr sz="3000">
              <a:solidFill>
                <a:schemeClr val="lt1"/>
              </a:solidFill>
              <a:latin typeface="Montserrat ExtraBold"/>
              <a:ea typeface="Montserrat ExtraBold"/>
              <a:cs typeface="Montserrat ExtraBold"/>
              <a:sym typeface="Montserrat ExtraBold"/>
            </a:endParaRPr>
          </a:p>
        </p:txBody>
      </p:sp>
      <p:sp>
        <p:nvSpPr>
          <p:cNvPr id="728" name="Google Shape;728;p72"/>
          <p:cNvSpPr/>
          <p:nvPr/>
        </p:nvSpPr>
        <p:spPr>
          <a:xfrm flipH="1">
            <a:off x="2245400" y="37590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729" name="Google Shape;729;p72"/>
          <p:cNvSpPr/>
          <p:nvPr/>
        </p:nvSpPr>
        <p:spPr>
          <a:xfrm flipH="1">
            <a:off x="6130594" y="37590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cxnSp>
        <p:nvCxnSpPr>
          <p:cNvPr id="730" name="Google Shape;730;p72"/>
          <p:cNvCxnSpPr>
            <a:stCxn id="726" idx="6"/>
            <a:endCxn id="728" idx="6"/>
          </p:cNvCxnSpPr>
          <p:nvPr/>
        </p:nvCxnSpPr>
        <p:spPr>
          <a:xfrm>
            <a:off x="2245400" y="1444025"/>
            <a:ext cx="600" cy="2698800"/>
          </a:xfrm>
          <a:prstGeom prst="bentConnector3">
            <a:avLst>
              <a:gd name="adj1" fmla="val -136422952"/>
            </a:avLst>
          </a:prstGeom>
          <a:noFill/>
          <a:ln w="38100" cap="flat" cmpd="sng">
            <a:solidFill>
              <a:schemeClr val="accent2"/>
            </a:solidFill>
            <a:prstDash val="solid"/>
            <a:miter lim="8000"/>
            <a:headEnd type="none" w="med" len="med"/>
            <a:tailEnd type="none" w="med" len="med"/>
          </a:ln>
        </p:spPr>
      </p:cxnSp>
      <p:cxnSp>
        <p:nvCxnSpPr>
          <p:cNvPr id="731" name="Google Shape;731;p72"/>
          <p:cNvCxnSpPr>
            <a:stCxn id="728" idx="2"/>
            <a:endCxn id="729" idx="6"/>
          </p:cNvCxnSpPr>
          <p:nvPr/>
        </p:nvCxnSpPr>
        <p:spPr>
          <a:xfrm>
            <a:off x="3013400" y="4142900"/>
            <a:ext cx="3117300" cy="600"/>
          </a:xfrm>
          <a:prstGeom prst="bentConnector3">
            <a:avLst>
              <a:gd name="adj1" fmla="val 49998"/>
            </a:avLst>
          </a:prstGeom>
          <a:noFill/>
          <a:ln w="38100" cap="flat" cmpd="sng">
            <a:solidFill>
              <a:schemeClr val="accent2"/>
            </a:solidFill>
            <a:prstDash val="solid"/>
            <a:miter lim="8000"/>
            <a:headEnd type="none" w="med" len="med"/>
            <a:tailEnd type="none" w="med" len="med"/>
          </a:ln>
        </p:spPr>
      </p:cxnSp>
      <p:cxnSp>
        <p:nvCxnSpPr>
          <p:cNvPr id="732" name="Google Shape;732;p72"/>
          <p:cNvCxnSpPr>
            <a:stCxn id="729" idx="2"/>
            <a:endCxn id="727" idx="2"/>
          </p:cNvCxnSpPr>
          <p:nvPr/>
        </p:nvCxnSpPr>
        <p:spPr>
          <a:xfrm rot="10800000" flipH="1">
            <a:off x="6898594" y="1444100"/>
            <a:ext cx="600" cy="2698800"/>
          </a:xfrm>
          <a:prstGeom prst="bentConnector3">
            <a:avLst>
              <a:gd name="adj1" fmla="val 141806214"/>
            </a:avLst>
          </a:prstGeom>
          <a:noFill/>
          <a:ln w="38100" cap="flat" cmpd="sng">
            <a:solidFill>
              <a:schemeClr val="accent2"/>
            </a:solidFill>
            <a:prstDash val="solid"/>
            <a:miter lim="8000"/>
            <a:headEnd type="none" w="med" len="med"/>
            <a:tailEnd type="none" w="med" len="med"/>
          </a:ln>
        </p:spPr>
      </p:cxnSp>
      <p:sp>
        <p:nvSpPr>
          <p:cNvPr id="733" name="Google Shape;733;p72"/>
          <p:cNvSpPr/>
          <p:nvPr/>
        </p:nvSpPr>
        <p:spPr>
          <a:xfrm>
            <a:off x="3955938" y="1955852"/>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72"/>
          <p:cNvGrpSpPr/>
          <p:nvPr/>
        </p:nvGrpSpPr>
        <p:grpSpPr>
          <a:xfrm>
            <a:off x="4400398" y="2329334"/>
            <a:ext cx="343194" cy="484798"/>
            <a:chOff x="1333682" y="3344330"/>
            <a:chExt cx="271213" cy="383088"/>
          </a:xfrm>
        </p:grpSpPr>
        <p:sp>
          <p:nvSpPr>
            <p:cNvPr id="735" name="Google Shape;735;p7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72"/>
          <p:cNvSpPr txBox="1">
            <a:spLocks noGrp="1"/>
          </p:cNvSpPr>
          <p:nvPr>
            <p:ph type="title" idx="4294967295"/>
          </p:nvPr>
        </p:nvSpPr>
        <p:spPr>
          <a:xfrm>
            <a:off x="1418300" y="2931200"/>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VENUS</a:t>
            </a:r>
            <a:endParaRPr sz="2000"/>
          </a:p>
        </p:txBody>
      </p:sp>
      <p:sp>
        <p:nvSpPr>
          <p:cNvPr id="747" name="Google Shape;747;p72"/>
          <p:cNvSpPr txBox="1">
            <a:spLocks noGrp="1"/>
          </p:cNvSpPr>
          <p:nvPr>
            <p:ph type="subTitle" idx="4294967295"/>
          </p:nvPr>
        </p:nvSpPr>
        <p:spPr>
          <a:xfrm>
            <a:off x="1418300" y="3198050"/>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second planet from the Sun</a:t>
            </a:r>
            <a:endParaRPr sz="1400"/>
          </a:p>
        </p:txBody>
      </p:sp>
      <p:sp>
        <p:nvSpPr>
          <p:cNvPr id="748" name="Google Shape;748;p72"/>
          <p:cNvSpPr txBox="1">
            <a:spLocks noGrp="1"/>
          </p:cNvSpPr>
          <p:nvPr>
            <p:ph type="title" idx="4294967295"/>
          </p:nvPr>
        </p:nvSpPr>
        <p:spPr>
          <a:xfrm>
            <a:off x="5303495" y="2931200"/>
            <a:ext cx="24222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MARS</a:t>
            </a:r>
            <a:endParaRPr sz="2000"/>
          </a:p>
        </p:txBody>
      </p:sp>
      <p:sp>
        <p:nvSpPr>
          <p:cNvPr id="749" name="Google Shape;749;p72"/>
          <p:cNvSpPr txBox="1">
            <a:spLocks noGrp="1"/>
          </p:cNvSpPr>
          <p:nvPr>
            <p:ph type="subTitle" idx="4294967295"/>
          </p:nvPr>
        </p:nvSpPr>
        <p:spPr>
          <a:xfrm>
            <a:off x="5303495" y="3198050"/>
            <a:ext cx="242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 Mars is a very cold place</a:t>
            </a:r>
            <a:endParaRPr sz="140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755" name="Google Shape;755;p73"/>
          <p:cNvSpPr txBox="1"/>
          <p:nvPr/>
        </p:nvSpPr>
        <p:spPr>
          <a:xfrm flipH="1">
            <a:off x="2231029" y="1461724"/>
            <a:ext cx="9450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JAN</a:t>
            </a:r>
            <a:endParaRPr>
              <a:solidFill>
                <a:schemeClr val="dk2"/>
              </a:solidFill>
              <a:latin typeface="Montserrat ExtraBold"/>
              <a:ea typeface="Montserrat ExtraBold"/>
              <a:cs typeface="Montserrat ExtraBold"/>
              <a:sym typeface="Montserrat ExtraBold"/>
            </a:endParaRPr>
          </a:p>
        </p:txBody>
      </p:sp>
      <p:sp>
        <p:nvSpPr>
          <p:cNvPr id="756" name="Google Shape;756;p73"/>
          <p:cNvSpPr txBox="1"/>
          <p:nvPr/>
        </p:nvSpPr>
        <p:spPr>
          <a:xfrm flipH="1">
            <a:off x="3322749" y="1461700"/>
            <a:ext cx="1023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FEB</a:t>
            </a:r>
            <a:endParaRPr>
              <a:solidFill>
                <a:schemeClr val="dk2"/>
              </a:solidFill>
              <a:latin typeface="Montserrat ExtraBold"/>
              <a:ea typeface="Montserrat ExtraBold"/>
              <a:cs typeface="Montserrat ExtraBold"/>
              <a:sym typeface="Montserrat ExtraBold"/>
            </a:endParaRPr>
          </a:p>
        </p:txBody>
      </p:sp>
      <p:sp>
        <p:nvSpPr>
          <p:cNvPr id="757" name="Google Shape;757;p73"/>
          <p:cNvSpPr txBox="1"/>
          <p:nvPr/>
        </p:nvSpPr>
        <p:spPr>
          <a:xfrm flipH="1">
            <a:off x="4493091" y="1461700"/>
            <a:ext cx="8874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MAR</a:t>
            </a:r>
            <a:endParaRPr>
              <a:solidFill>
                <a:schemeClr val="dk2"/>
              </a:solidFill>
              <a:latin typeface="Montserrat ExtraBold"/>
              <a:ea typeface="Montserrat ExtraBold"/>
              <a:cs typeface="Montserrat ExtraBold"/>
              <a:sym typeface="Montserrat ExtraBold"/>
            </a:endParaRPr>
          </a:p>
        </p:txBody>
      </p:sp>
      <p:sp>
        <p:nvSpPr>
          <p:cNvPr id="758" name="Google Shape;758;p73"/>
          <p:cNvSpPr txBox="1"/>
          <p:nvPr/>
        </p:nvSpPr>
        <p:spPr>
          <a:xfrm flipH="1">
            <a:off x="5527289" y="1461719"/>
            <a:ext cx="798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APR</a:t>
            </a:r>
            <a:endParaRPr>
              <a:solidFill>
                <a:schemeClr val="dk2"/>
              </a:solidFill>
              <a:latin typeface="Montserrat ExtraBold"/>
              <a:ea typeface="Montserrat ExtraBold"/>
              <a:cs typeface="Montserrat ExtraBold"/>
              <a:sym typeface="Montserrat ExtraBold"/>
            </a:endParaRPr>
          </a:p>
        </p:txBody>
      </p:sp>
      <p:sp>
        <p:nvSpPr>
          <p:cNvPr id="759" name="Google Shape;759;p73"/>
          <p:cNvSpPr txBox="1"/>
          <p:nvPr/>
        </p:nvSpPr>
        <p:spPr>
          <a:xfrm flipH="1">
            <a:off x="6472686" y="1461719"/>
            <a:ext cx="798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MAY</a:t>
            </a:r>
            <a:endParaRPr>
              <a:solidFill>
                <a:schemeClr val="dk2"/>
              </a:solidFill>
              <a:latin typeface="Montserrat ExtraBold"/>
              <a:ea typeface="Montserrat ExtraBold"/>
              <a:cs typeface="Montserrat ExtraBold"/>
              <a:sym typeface="Montserrat ExtraBold"/>
            </a:endParaRPr>
          </a:p>
        </p:txBody>
      </p:sp>
      <p:sp>
        <p:nvSpPr>
          <p:cNvPr id="760" name="Google Shape;760;p73"/>
          <p:cNvSpPr txBox="1"/>
          <p:nvPr/>
        </p:nvSpPr>
        <p:spPr>
          <a:xfrm flipH="1">
            <a:off x="7418057" y="1461719"/>
            <a:ext cx="798600" cy="191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a:solidFill>
                  <a:schemeClr val="dk2"/>
                </a:solidFill>
                <a:latin typeface="Montserrat ExtraBold"/>
                <a:ea typeface="Montserrat ExtraBold"/>
                <a:cs typeface="Montserrat ExtraBold"/>
                <a:sym typeface="Montserrat ExtraBold"/>
              </a:rPr>
              <a:t>JUN</a:t>
            </a:r>
            <a:endParaRPr>
              <a:solidFill>
                <a:schemeClr val="dk2"/>
              </a:solidFill>
              <a:latin typeface="Montserrat ExtraBold"/>
              <a:ea typeface="Montserrat ExtraBold"/>
              <a:cs typeface="Montserrat ExtraBold"/>
              <a:sym typeface="Montserrat ExtraBold"/>
            </a:endParaRPr>
          </a:p>
        </p:txBody>
      </p:sp>
      <p:sp>
        <p:nvSpPr>
          <p:cNvPr id="761" name="Google Shape;761;p73"/>
          <p:cNvSpPr txBox="1"/>
          <p:nvPr/>
        </p:nvSpPr>
        <p:spPr>
          <a:xfrm flipH="1">
            <a:off x="720025" y="1937125"/>
            <a:ext cx="1118100" cy="218700"/>
          </a:xfrm>
          <a:prstGeom prst="rect">
            <a:avLst/>
          </a:prstGeom>
          <a:noFill/>
          <a:ln>
            <a:noFill/>
          </a:ln>
        </p:spPr>
        <p:txBody>
          <a:bodyPr spcFirstLastPara="1" wrap="square" lIns="0" tIns="91425" rIns="0" bIns="0" anchor="ctr" anchorCtr="0">
            <a:noAutofit/>
          </a:bodyPr>
          <a:lstStyle/>
          <a:p>
            <a:pPr marL="0" lvl="0" indent="0" algn="r" rtl="0">
              <a:spcBef>
                <a:spcPts val="0"/>
              </a:spcBef>
              <a:spcAft>
                <a:spcPts val="1600"/>
              </a:spcAft>
              <a:buNone/>
            </a:pPr>
            <a:r>
              <a:rPr lang="en" sz="1500">
                <a:solidFill>
                  <a:schemeClr val="accent1"/>
                </a:solidFill>
                <a:latin typeface="Montserrat ExtraBold"/>
                <a:ea typeface="Montserrat ExtraBold"/>
                <a:cs typeface="Montserrat ExtraBold"/>
                <a:sym typeface="Montserrat ExtraBold"/>
              </a:rPr>
              <a:t>PHASE 1</a:t>
            </a:r>
            <a:endParaRPr sz="1500">
              <a:solidFill>
                <a:schemeClr val="accent1"/>
              </a:solidFill>
              <a:latin typeface="Montserrat ExtraBold"/>
              <a:ea typeface="Montserrat ExtraBold"/>
              <a:cs typeface="Montserrat ExtraBold"/>
              <a:sym typeface="Montserrat ExtraBold"/>
            </a:endParaRPr>
          </a:p>
        </p:txBody>
      </p:sp>
      <p:sp>
        <p:nvSpPr>
          <p:cNvPr id="762" name="Google Shape;762;p73"/>
          <p:cNvSpPr txBox="1"/>
          <p:nvPr/>
        </p:nvSpPr>
        <p:spPr>
          <a:xfrm flipH="1">
            <a:off x="720025" y="3274326"/>
            <a:ext cx="1118100" cy="218700"/>
          </a:xfrm>
          <a:prstGeom prst="rect">
            <a:avLst/>
          </a:prstGeom>
          <a:noFill/>
          <a:ln>
            <a:noFill/>
          </a:ln>
        </p:spPr>
        <p:txBody>
          <a:bodyPr spcFirstLastPara="1" wrap="square" lIns="0" tIns="91425" rIns="0" bIns="0" anchor="ctr" anchorCtr="0">
            <a:noAutofit/>
          </a:bodyPr>
          <a:lstStyle/>
          <a:p>
            <a:pPr marL="0" lvl="0" indent="0" algn="r" rtl="0">
              <a:spcBef>
                <a:spcPts val="0"/>
              </a:spcBef>
              <a:spcAft>
                <a:spcPts val="1600"/>
              </a:spcAft>
              <a:buNone/>
            </a:pPr>
            <a:r>
              <a:rPr lang="en" sz="1500">
                <a:solidFill>
                  <a:schemeClr val="accent2"/>
                </a:solidFill>
                <a:latin typeface="Montserrat ExtraBold"/>
                <a:ea typeface="Montserrat ExtraBold"/>
                <a:cs typeface="Montserrat ExtraBold"/>
                <a:sym typeface="Montserrat ExtraBold"/>
              </a:rPr>
              <a:t>PHASE 2</a:t>
            </a:r>
            <a:endParaRPr sz="1500">
              <a:solidFill>
                <a:schemeClr val="accent2"/>
              </a:solidFill>
              <a:latin typeface="Montserrat ExtraBold"/>
              <a:ea typeface="Montserrat ExtraBold"/>
              <a:cs typeface="Montserrat ExtraBold"/>
              <a:sym typeface="Montserrat ExtraBold"/>
            </a:endParaRPr>
          </a:p>
        </p:txBody>
      </p:sp>
      <p:sp>
        <p:nvSpPr>
          <p:cNvPr id="763" name="Google Shape;763;p73"/>
          <p:cNvSpPr txBox="1"/>
          <p:nvPr/>
        </p:nvSpPr>
        <p:spPr>
          <a:xfrm flipH="1">
            <a:off x="788125" y="2324826"/>
            <a:ext cx="1050000" cy="2187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1</a:t>
            </a:r>
            <a:endParaRPr sz="1500">
              <a:solidFill>
                <a:schemeClr val="dk2"/>
              </a:solidFill>
              <a:latin typeface="Montserrat Medium"/>
              <a:ea typeface="Montserrat Medium"/>
              <a:cs typeface="Montserrat Medium"/>
              <a:sym typeface="Montserrat Medium"/>
            </a:endParaRPr>
          </a:p>
        </p:txBody>
      </p:sp>
      <p:sp>
        <p:nvSpPr>
          <p:cNvPr id="764" name="Google Shape;764;p73"/>
          <p:cNvSpPr txBox="1"/>
          <p:nvPr/>
        </p:nvSpPr>
        <p:spPr>
          <a:xfrm flipH="1">
            <a:off x="788125" y="2725094"/>
            <a:ext cx="1050000" cy="2187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2</a:t>
            </a:r>
            <a:endParaRPr sz="1500">
              <a:solidFill>
                <a:schemeClr val="dk2"/>
              </a:solidFill>
              <a:latin typeface="Montserrat Medium"/>
              <a:ea typeface="Montserrat Medium"/>
              <a:cs typeface="Montserrat Medium"/>
              <a:sym typeface="Montserrat Medium"/>
            </a:endParaRPr>
          </a:p>
        </p:txBody>
      </p:sp>
      <p:sp>
        <p:nvSpPr>
          <p:cNvPr id="765" name="Google Shape;765;p73"/>
          <p:cNvSpPr txBox="1"/>
          <p:nvPr/>
        </p:nvSpPr>
        <p:spPr>
          <a:xfrm flipH="1">
            <a:off x="788125" y="3674591"/>
            <a:ext cx="1050000" cy="2187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1</a:t>
            </a:r>
            <a:endParaRPr sz="1500">
              <a:solidFill>
                <a:schemeClr val="dk2"/>
              </a:solidFill>
              <a:latin typeface="Montserrat Medium"/>
              <a:ea typeface="Montserrat Medium"/>
              <a:cs typeface="Montserrat Medium"/>
              <a:sym typeface="Montserrat Medium"/>
            </a:endParaRPr>
          </a:p>
        </p:txBody>
      </p:sp>
      <p:sp>
        <p:nvSpPr>
          <p:cNvPr id="766" name="Google Shape;766;p73"/>
          <p:cNvSpPr txBox="1"/>
          <p:nvPr/>
        </p:nvSpPr>
        <p:spPr>
          <a:xfrm flipH="1">
            <a:off x="788125" y="4074850"/>
            <a:ext cx="1050000" cy="154800"/>
          </a:xfrm>
          <a:prstGeom prst="rect">
            <a:avLst/>
          </a:prstGeom>
          <a:noFill/>
          <a:ln>
            <a:noFill/>
          </a:ln>
        </p:spPr>
        <p:txBody>
          <a:bodyPr spcFirstLastPara="1" wrap="square" lIns="0" tIns="91425" rIns="0" bIns="0" anchor="ctr" anchorCtr="0">
            <a:noAutofit/>
          </a:bodyPr>
          <a:lstStyle/>
          <a:p>
            <a:pPr marL="0" lvl="0" indent="0" algn="r" rtl="0">
              <a:lnSpc>
                <a:spcPct val="115000"/>
              </a:lnSpc>
              <a:spcBef>
                <a:spcPts val="0"/>
              </a:spcBef>
              <a:spcAft>
                <a:spcPts val="1600"/>
              </a:spcAft>
              <a:buNone/>
            </a:pPr>
            <a:r>
              <a:rPr lang="en" sz="1500">
                <a:solidFill>
                  <a:schemeClr val="dk2"/>
                </a:solidFill>
                <a:latin typeface="Montserrat Medium"/>
                <a:ea typeface="Montserrat Medium"/>
                <a:cs typeface="Montserrat Medium"/>
                <a:sym typeface="Montserrat Medium"/>
              </a:rPr>
              <a:t>Task 2</a:t>
            </a:r>
            <a:endParaRPr sz="1500">
              <a:solidFill>
                <a:schemeClr val="dk2"/>
              </a:solidFill>
              <a:latin typeface="Montserrat Medium"/>
              <a:ea typeface="Montserrat Medium"/>
              <a:cs typeface="Montserrat Medium"/>
              <a:sym typeface="Montserrat Medium"/>
            </a:endParaRPr>
          </a:p>
        </p:txBody>
      </p:sp>
      <p:grpSp>
        <p:nvGrpSpPr>
          <p:cNvPr id="767" name="Google Shape;767;p73"/>
          <p:cNvGrpSpPr/>
          <p:nvPr/>
        </p:nvGrpSpPr>
        <p:grpSpPr>
          <a:xfrm>
            <a:off x="2053862" y="1748134"/>
            <a:ext cx="6370200" cy="2664900"/>
            <a:chOff x="2053862" y="1748134"/>
            <a:chExt cx="6370200" cy="2664900"/>
          </a:xfrm>
        </p:grpSpPr>
        <p:sp>
          <p:nvSpPr>
            <p:cNvPr id="768" name="Google Shape;768;p73"/>
            <p:cNvSpPr/>
            <p:nvPr/>
          </p:nvSpPr>
          <p:spPr>
            <a:xfrm>
              <a:off x="2053862" y="1748134"/>
              <a:ext cx="6370200" cy="266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3"/>
            <p:cNvSpPr/>
            <p:nvPr/>
          </p:nvSpPr>
          <p:spPr>
            <a:xfrm>
              <a:off x="2260443" y="193152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3"/>
            <p:cNvSpPr/>
            <p:nvPr/>
          </p:nvSpPr>
          <p:spPr>
            <a:xfrm>
              <a:off x="2260379" y="2300400"/>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3"/>
            <p:cNvSpPr/>
            <p:nvPr/>
          </p:nvSpPr>
          <p:spPr>
            <a:xfrm>
              <a:off x="2260379" y="270407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3"/>
            <p:cNvSpPr/>
            <p:nvPr/>
          </p:nvSpPr>
          <p:spPr>
            <a:xfrm>
              <a:off x="2260379" y="327432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3"/>
            <p:cNvSpPr/>
            <p:nvPr/>
          </p:nvSpPr>
          <p:spPr>
            <a:xfrm>
              <a:off x="2260379" y="3643200"/>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3"/>
            <p:cNvSpPr/>
            <p:nvPr/>
          </p:nvSpPr>
          <p:spPr>
            <a:xfrm>
              <a:off x="2260379" y="4046875"/>
              <a:ext cx="5956800" cy="1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3"/>
            <p:cNvSpPr/>
            <p:nvPr/>
          </p:nvSpPr>
          <p:spPr>
            <a:xfrm>
              <a:off x="2260557" y="1931525"/>
              <a:ext cx="2232600" cy="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3"/>
            <p:cNvSpPr/>
            <p:nvPr/>
          </p:nvSpPr>
          <p:spPr>
            <a:xfrm>
              <a:off x="2260554" y="2300400"/>
              <a:ext cx="11181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3"/>
            <p:cNvSpPr/>
            <p:nvPr/>
          </p:nvSpPr>
          <p:spPr>
            <a:xfrm>
              <a:off x="3375054" y="2704075"/>
              <a:ext cx="11181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3"/>
            <p:cNvSpPr/>
            <p:nvPr/>
          </p:nvSpPr>
          <p:spPr>
            <a:xfrm>
              <a:off x="4493154" y="3274325"/>
              <a:ext cx="3724200" cy="12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3"/>
            <p:cNvSpPr/>
            <p:nvPr/>
          </p:nvSpPr>
          <p:spPr>
            <a:xfrm>
              <a:off x="4493152" y="3643200"/>
              <a:ext cx="19095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3"/>
            <p:cNvSpPr/>
            <p:nvPr/>
          </p:nvSpPr>
          <p:spPr>
            <a:xfrm>
              <a:off x="6402658" y="4046875"/>
              <a:ext cx="1814700" cy="12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4"/>
          <p:cNvSpPr/>
          <p:nvPr/>
        </p:nvSpPr>
        <p:spPr>
          <a:xfrm>
            <a:off x="2582796"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WE</a:t>
            </a:r>
            <a:endParaRPr sz="2000">
              <a:solidFill>
                <a:schemeClr val="lt1"/>
              </a:solidFill>
              <a:latin typeface="Montserrat ExtraBold"/>
              <a:ea typeface="Montserrat ExtraBold"/>
              <a:cs typeface="Montserrat ExtraBold"/>
              <a:sym typeface="Montserrat ExtraBold"/>
            </a:endParaRPr>
          </a:p>
        </p:txBody>
      </p:sp>
      <p:sp>
        <p:nvSpPr>
          <p:cNvPr id="786" name="Google Shape;786;p74"/>
          <p:cNvSpPr/>
          <p:nvPr/>
        </p:nvSpPr>
        <p:spPr>
          <a:xfrm>
            <a:off x="1799765"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TU</a:t>
            </a:r>
            <a:endParaRPr sz="2000">
              <a:solidFill>
                <a:schemeClr val="lt1"/>
              </a:solidFill>
              <a:latin typeface="Montserrat ExtraBold"/>
              <a:ea typeface="Montserrat ExtraBold"/>
              <a:cs typeface="Montserrat ExtraBold"/>
              <a:sym typeface="Montserrat ExtraBold"/>
            </a:endParaRPr>
          </a:p>
        </p:txBody>
      </p:sp>
      <p:sp>
        <p:nvSpPr>
          <p:cNvPr id="787" name="Google Shape;787;p74"/>
          <p:cNvSpPr/>
          <p:nvPr/>
        </p:nvSpPr>
        <p:spPr>
          <a:xfrm>
            <a:off x="1016734"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MO</a:t>
            </a:r>
            <a:endParaRPr sz="2000">
              <a:solidFill>
                <a:schemeClr val="lt1"/>
              </a:solidFill>
              <a:latin typeface="Montserrat ExtraBold"/>
              <a:ea typeface="Montserrat ExtraBold"/>
              <a:cs typeface="Montserrat ExtraBold"/>
              <a:sym typeface="Montserrat ExtraBold"/>
            </a:endParaRPr>
          </a:p>
        </p:txBody>
      </p:sp>
      <p:sp>
        <p:nvSpPr>
          <p:cNvPr id="788" name="Google Shape;788;p74"/>
          <p:cNvSpPr/>
          <p:nvPr/>
        </p:nvSpPr>
        <p:spPr>
          <a:xfrm>
            <a:off x="3365827"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TH</a:t>
            </a:r>
            <a:endParaRPr sz="2000">
              <a:solidFill>
                <a:schemeClr val="lt1"/>
              </a:solidFill>
              <a:latin typeface="Montserrat ExtraBold"/>
              <a:ea typeface="Montserrat ExtraBold"/>
              <a:cs typeface="Montserrat ExtraBold"/>
              <a:sym typeface="Montserrat ExtraBold"/>
            </a:endParaRPr>
          </a:p>
        </p:txBody>
      </p:sp>
      <p:sp>
        <p:nvSpPr>
          <p:cNvPr id="789" name="Google Shape;789;p74"/>
          <p:cNvSpPr/>
          <p:nvPr/>
        </p:nvSpPr>
        <p:spPr>
          <a:xfrm>
            <a:off x="4148859"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FR</a:t>
            </a:r>
            <a:endParaRPr sz="2000">
              <a:solidFill>
                <a:schemeClr val="lt1"/>
              </a:solidFill>
              <a:latin typeface="Montserrat ExtraBold"/>
              <a:ea typeface="Montserrat ExtraBold"/>
              <a:cs typeface="Montserrat ExtraBold"/>
              <a:sym typeface="Montserrat ExtraBold"/>
            </a:endParaRPr>
          </a:p>
        </p:txBody>
      </p:sp>
      <p:sp>
        <p:nvSpPr>
          <p:cNvPr id="790" name="Google Shape;790;p74"/>
          <p:cNvSpPr/>
          <p:nvPr/>
        </p:nvSpPr>
        <p:spPr>
          <a:xfrm>
            <a:off x="5714921"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SU</a:t>
            </a:r>
            <a:endParaRPr sz="2000">
              <a:solidFill>
                <a:schemeClr val="lt1"/>
              </a:solidFill>
              <a:latin typeface="Montserrat ExtraBold"/>
              <a:ea typeface="Montserrat ExtraBold"/>
              <a:cs typeface="Montserrat ExtraBold"/>
              <a:sym typeface="Montserrat ExtraBold"/>
            </a:endParaRPr>
          </a:p>
        </p:txBody>
      </p:sp>
      <p:sp>
        <p:nvSpPr>
          <p:cNvPr id="791" name="Google Shape;791;p74"/>
          <p:cNvSpPr/>
          <p:nvPr/>
        </p:nvSpPr>
        <p:spPr>
          <a:xfrm>
            <a:off x="4931890" y="1893850"/>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SA</a:t>
            </a:r>
            <a:endParaRPr sz="2000">
              <a:solidFill>
                <a:schemeClr val="lt1"/>
              </a:solidFill>
              <a:latin typeface="Montserrat ExtraBold"/>
              <a:ea typeface="Montserrat ExtraBold"/>
              <a:cs typeface="Montserrat ExtraBold"/>
              <a:sym typeface="Montserrat ExtraBold"/>
            </a:endParaRPr>
          </a:p>
        </p:txBody>
      </p:sp>
      <p:sp>
        <p:nvSpPr>
          <p:cNvPr id="792" name="Google Shape;792;p74"/>
          <p:cNvSpPr/>
          <p:nvPr/>
        </p:nvSpPr>
        <p:spPr>
          <a:xfrm>
            <a:off x="2582796"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WE</a:t>
            </a:r>
            <a:endParaRPr sz="2000">
              <a:solidFill>
                <a:schemeClr val="lt1"/>
              </a:solidFill>
              <a:latin typeface="Montserrat ExtraBold"/>
              <a:ea typeface="Montserrat ExtraBold"/>
              <a:cs typeface="Montserrat ExtraBold"/>
              <a:sym typeface="Montserrat ExtraBold"/>
            </a:endParaRPr>
          </a:p>
        </p:txBody>
      </p:sp>
      <p:sp>
        <p:nvSpPr>
          <p:cNvPr id="793" name="Google Shape;793;p74"/>
          <p:cNvSpPr/>
          <p:nvPr/>
        </p:nvSpPr>
        <p:spPr>
          <a:xfrm>
            <a:off x="1799765"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TU</a:t>
            </a:r>
            <a:endParaRPr sz="2000">
              <a:solidFill>
                <a:schemeClr val="lt1"/>
              </a:solidFill>
              <a:latin typeface="Montserrat ExtraBold"/>
              <a:ea typeface="Montserrat ExtraBold"/>
              <a:cs typeface="Montserrat ExtraBold"/>
              <a:sym typeface="Montserrat ExtraBold"/>
            </a:endParaRPr>
          </a:p>
        </p:txBody>
      </p:sp>
      <p:sp>
        <p:nvSpPr>
          <p:cNvPr id="794" name="Google Shape;794;p74"/>
          <p:cNvSpPr/>
          <p:nvPr/>
        </p:nvSpPr>
        <p:spPr>
          <a:xfrm>
            <a:off x="1016734"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MO</a:t>
            </a:r>
            <a:endParaRPr sz="2000">
              <a:solidFill>
                <a:schemeClr val="lt1"/>
              </a:solidFill>
              <a:latin typeface="Montserrat ExtraBold"/>
              <a:ea typeface="Montserrat ExtraBold"/>
              <a:cs typeface="Montserrat ExtraBold"/>
              <a:sym typeface="Montserrat ExtraBold"/>
            </a:endParaRPr>
          </a:p>
        </p:txBody>
      </p:sp>
      <p:sp>
        <p:nvSpPr>
          <p:cNvPr id="795" name="Google Shape;795;p74"/>
          <p:cNvSpPr/>
          <p:nvPr/>
        </p:nvSpPr>
        <p:spPr>
          <a:xfrm>
            <a:off x="3365827"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TH</a:t>
            </a:r>
            <a:endParaRPr sz="2000">
              <a:solidFill>
                <a:schemeClr val="lt1"/>
              </a:solidFill>
              <a:latin typeface="Montserrat ExtraBold"/>
              <a:ea typeface="Montserrat ExtraBold"/>
              <a:cs typeface="Montserrat ExtraBold"/>
              <a:sym typeface="Montserrat ExtraBold"/>
            </a:endParaRPr>
          </a:p>
        </p:txBody>
      </p:sp>
      <p:sp>
        <p:nvSpPr>
          <p:cNvPr id="796" name="Google Shape;796;p74"/>
          <p:cNvSpPr/>
          <p:nvPr/>
        </p:nvSpPr>
        <p:spPr>
          <a:xfrm>
            <a:off x="4148859"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FR</a:t>
            </a:r>
            <a:endParaRPr sz="2000">
              <a:solidFill>
                <a:schemeClr val="lt1"/>
              </a:solidFill>
              <a:latin typeface="Montserrat ExtraBold"/>
              <a:ea typeface="Montserrat ExtraBold"/>
              <a:cs typeface="Montserrat ExtraBold"/>
              <a:sym typeface="Montserrat ExtraBold"/>
            </a:endParaRPr>
          </a:p>
        </p:txBody>
      </p:sp>
      <p:sp>
        <p:nvSpPr>
          <p:cNvPr id="797" name="Google Shape;797;p74"/>
          <p:cNvSpPr/>
          <p:nvPr/>
        </p:nvSpPr>
        <p:spPr>
          <a:xfrm>
            <a:off x="5714921"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SU</a:t>
            </a:r>
            <a:endParaRPr sz="2000">
              <a:solidFill>
                <a:schemeClr val="lt1"/>
              </a:solidFill>
              <a:latin typeface="Montserrat ExtraBold"/>
              <a:ea typeface="Montserrat ExtraBold"/>
              <a:cs typeface="Montserrat ExtraBold"/>
              <a:sym typeface="Montserrat ExtraBold"/>
            </a:endParaRPr>
          </a:p>
        </p:txBody>
      </p:sp>
      <p:sp>
        <p:nvSpPr>
          <p:cNvPr id="798" name="Google Shape;798;p74"/>
          <p:cNvSpPr/>
          <p:nvPr/>
        </p:nvSpPr>
        <p:spPr>
          <a:xfrm>
            <a:off x="4931890" y="2841700"/>
            <a:ext cx="768000" cy="767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SA</a:t>
            </a:r>
            <a:endParaRPr sz="2000">
              <a:solidFill>
                <a:schemeClr val="lt1"/>
              </a:solidFill>
              <a:latin typeface="Montserrat ExtraBold"/>
              <a:ea typeface="Montserrat ExtraBold"/>
              <a:cs typeface="Montserrat ExtraBold"/>
              <a:sym typeface="Montserrat ExtraBold"/>
            </a:endParaRPr>
          </a:p>
        </p:txBody>
      </p:sp>
      <p:sp>
        <p:nvSpPr>
          <p:cNvPr id="799" name="Google Shape;799;p74"/>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800" name="Google Shape;800;p74"/>
          <p:cNvSpPr txBox="1"/>
          <p:nvPr/>
        </p:nvSpPr>
        <p:spPr>
          <a:xfrm flipH="1">
            <a:off x="6521708" y="2048650"/>
            <a:ext cx="16734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1ST WEEK</a:t>
            </a:r>
            <a:endParaRPr sz="2000">
              <a:solidFill>
                <a:schemeClr val="dk2"/>
              </a:solidFill>
              <a:latin typeface="Montserrat ExtraBold"/>
              <a:ea typeface="Montserrat ExtraBold"/>
              <a:cs typeface="Montserrat ExtraBold"/>
              <a:sym typeface="Montserrat ExtraBold"/>
            </a:endParaRPr>
          </a:p>
        </p:txBody>
      </p:sp>
      <p:sp>
        <p:nvSpPr>
          <p:cNvPr id="801" name="Google Shape;801;p74"/>
          <p:cNvSpPr txBox="1"/>
          <p:nvPr/>
        </p:nvSpPr>
        <p:spPr>
          <a:xfrm flipH="1">
            <a:off x="6521708" y="2996500"/>
            <a:ext cx="16734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2ND WEEK</a:t>
            </a:r>
            <a:endParaRPr sz="2000">
              <a:solidFill>
                <a:schemeClr val="dk2"/>
              </a:solidFill>
              <a:latin typeface="Montserrat ExtraBold"/>
              <a:ea typeface="Montserrat ExtraBold"/>
              <a:cs typeface="Montserrat ExtraBold"/>
              <a:sym typeface="Montserrat ExtraBold"/>
            </a:endParaRPr>
          </a:p>
        </p:txBody>
      </p:sp>
      <p:cxnSp>
        <p:nvCxnSpPr>
          <p:cNvPr id="802" name="Google Shape;802;p74"/>
          <p:cNvCxnSpPr>
            <a:stCxn id="790" idx="0"/>
            <a:endCxn id="788" idx="0"/>
          </p:cNvCxnSpPr>
          <p:nvPr/>
        </p:nvCxnSpPr>
        <p:spPr>
          <a:xfrm rot="5400000">
            <a:off x="4924121" y="719650"/>
            <a:ext cx="600" cy="2349000"/>
          </a:xfrm>
          <a:prstGeom prst="bentConnector3">
            <a:avLst>
              <a:gd name="adj1" fmla="val -39687500"/>
            </a:avLst>
          </a:prstGeom>
          <a:noFill/>
          <a:ln w="38100" cap="flat" cmpd="sng">
            <a:solidFill>
              <a:schemeClr val="accent2"/>
            </a:solidFill>
            <a:prstDash val="solid"/>
            <a:miter lim="8000"/>
            <a:headEnd type="none" w="med" len="med"/>
            <a:tailEnd type="none" w="med" len="med"/>
          </a:ln>
        </p:spPr>
      </p:cxnSp>
      <p:sp>
        <p:nvSpPr>
          <p:cNvPr id="803" name="Google Shape;803;p74"/>
          <p:cNvSpPr txBox="1"/>
          <p:nvPr/>
        </p:nvSpPr>
        <p:spPr>
          <a:xfrm flipH="1">
            <a:off x="4131355" y="1257500"/>
            <a:ext cx="1566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2ND PHASE</a:t>
            </a:r>
            <a:endParaRPr b="1">
              <a:solidFill>
                <a:schemeClr val="dk2"/>
              </a:solidFill>
              <a:latin typeface="Montserrat"/>
              <a:ea typeface="Montserrat"/>
              <a:cs typeface="Montserrat"/>
              <a:sym typeface="Montserrat"/>
            </a:endParaRPr>
          </a:p>
        </p:txBody>
      </p:sp>
      <p:cxnSp>
        <p:nvCxnSpPr>
          <p:cNvPr id="804" name="Google Shape;804;p74"/>
          <p:cNvCxnSpPr>
            <a:stCxn id="785" idx="0"/>
            <a:endCxn id="787" idx="0"/>
          </p:cNvCxnSpPr>
          <p:nvPr/>
        </p:nvCxnSpPr>
        <p:spPr>
          <a:xfrm rot="5400000">
            <a:off x="2183496" y="1111150"/>
            <a:ext cx="600" cy="1566000"/>
          </a:xfrm>
          <a:prstGeom prst="bentConnector3">
            <a:avLst>
              <a:gd name="adj1" fmla="val -39687500"/>
            </a:avLst>
          </a:prstGeom>
          <a:noFill/>
          <a:ln w="38100" cap="flat" cmpd="sng">
            <a:solidFill>
              <a:schemeClr val="accent2"/>
            </a:solidFill>
            <a:prstDash val="solid"/>
            <a:miter lim="8000"/>
            <a:headEnd type="none" w="med" len="med"/>
            <a:tailEnd type="none" w="med" len="med"/>
          </a:ln>
        </p:spPr>
      </p:cxnSp>
      <p:sp>
        <p:nvSpPr>
          <p:cNvPr id="805" name="Google Shape;805;p74"/>
          <p:cNvSpPr txBox="1"/>
          <p:nvPr/>
        </p:nvSpPr>
        <p:spPr>
          <a:xfrm flipH="1">
            <a:off x="1401336" y="1257500"/>
            <a:ext cx="1566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1ST PHASE</a:t>
            </a:r>
            <a:endParaRPr b="1">
              <a:solidFill>
                <a:schemeClr val="dk2"/>
              </a:solidFill>
              <a:latin typeface="Montserrat"/>
              <a:ea typeface="Montserrat"/>
              <a:cs typeface="Montserrat"/>
              <a:sym typeface="Montserrat"/>
            </a:endParaRPr>
          </a:p>
        </p:txBody>
      </p:sp>
      <p:cxnSp>
        <p:nvCxnSpPr>
          <p:cNvPr id="806" name="Google Shape;806;p74"/>
          <p:cNvCxnSpPr>
            <a:stCxn id="797" idx="4"/>
            <a:endCxn id="796" idx="4"/>
          </p:cNvCxnSpPr>
          <p:nvPr/>
        </p:nvCxnSpPr>
        <p:spPr>
          <a:xfrm rot="5400000">
            <a:off x="5315621" y="2826700"/>
            <a:ext cx="600" cy="1566000"/>
          </a:xfrm>
          <a:prstGeom prst="bentConnector3">
            <a:avLst>
              <a:gd name="adj1" fmla="val 39687500"/>
            </a:avLst>
          </a:prstGeom>
          <a:noFill/>
          <a:ln w="38100" cap="flat" cmpd="sng">
            <a:solidFill>
              <a:schemeClr val="lt2"/>
            </a:solidFill>
            <a:prstDash val="solid"/>
            <a:miter lim="8000"/>
            <a:headEnd type="none" w="med" len="med"/>
            <a:tailEnd type="none" w="med" len="med"/>
          </a:ln>
        </p:spPr>
      </p:cxnSp>
      <p:cxnSp>
        <p:nvCxnSpPr>
          <p:cNvPr id="807" name="Google Shape;807;p74"/>
          <p:cNvCxnSpPr>
            <a:stCxn id="795" idx="4"/>
            <a:endCxn id="794" idx="4"/>
          </p:cNvCxnSpPr>
          <p:nvPr/>
        </p:nvCxnSpPr>
        <p:spPr>
          <a:xfrm rot="5400000">
            <a:off x="2575027" y="2435200"/>
            <a:ext cx="600" cy="2349000"/>
          </a:xfrm>
          <a:prstGeom prst="bentConnector3">
            <a:avLst>
              <a:gd name="adj1" fmla="val 39687500"/>
            </a:avLst>
          </a:prstGeom>
          <a:noFill/>
          <a:ln w="38100" cap="flat" cmpd="sng">
            <a:solidFill>
              <a:schemeClr val="lt2"/>
            </a:solidFill>
            <a:prstDash val="solid"/>
            <a:miter lim="8000"/>
            <a:headEnd type="none" w="med" len="med"/>
            <a:tailEnd type="none" w="med" len="med"/>
          </a:ln>
        </p:spPr>
      </p:cxnSp>
      <p:sp>
        <p:nvSpPr>
          <p:cNvPr id="808" name="Google Shape;808;p74"/>
          <p:cNvSpPr txBox="1"/>
          <p:nvPr/>
        </p:nvSpPr>
        <p:spPr>
          <a:xfrm flipH="1">
            <a:off x="4532645" y="3843186"/>
            <a:ext cx="1566300" cy="4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4TH PHASE</a:t>
            </a:r>
            <a:endParaRPr b="1">
              <a:solidFill>
                <a:schemeClr val="dk2"/>
              </a:solidFill>
              <a:latin typeface="Montserrat"/>
              <a:ea typeface="Montserrat"/>
              <a:cs typeface="Montserrat"/>
              <a:sym typeface="Montserrat"/>
            </a:endParaRPr>
          </a:p>
        </p:txBody>
      </p:sp>
      <p:sp>
        <p:nvSpPr>
          <p:cNvPr id="809" name="Google Shape;809;p74"/>
          <p:cNvSpPr txBox="1"/>
          <p:nvPr/>
        </p:nvSpPr>
        <p:spPr>
          <a:xfrm flipH="1">
            <a:off x="1791431" y="3843186"/>
            <a:ext cx="1566300" cy="4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2"/>
                </a:solidFill>
                <a:latin typeface="Montserrat"/>
                <a:ea typeface="Montserrat"/>
                <a:cs typeface="Montserrat"/>
                <a:sym typeface="Montserrat"/>
              </a:rPr>
              <a:t>3RD PHASE</a:t>
            </a:r>
            <a:endParaRPr b="1">
              <a:solidFill>
                <a:schemeClr val="dk2"/>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815" name="Google Shape;815;p75"/>
          <p:cNvSpPr txBox="1"/>
          <p:nvPr/>
        </p:nvSpPr>
        <p:spPr>
          <a:xfrm>
            <a:off x="724175" y="1662725"/>
            <a:ext cx="21324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FEBRUARY</a:t>
            </a:r>
            <a:endParaRPr sz="2000">
              <a:solidFill>
                <a:schemeClr val="dk2"/>
              </a:solidFill>
              <a:latin typeface="Montserrat ExtraBold"/>
              <a:ea typeface="Montserrat ExtraBold"/>
              <a:cs typeface="Montserrat ExtraBold"/>
              <a:sym typeface="Montserrat ExtraBold"/>
            </a:endParaRPr>
          </a:p>
        </p:txBody>
      </p:sp>
      <p:sp>
        <p:nvSpPr>
          <p:cNvPr id="816" name="Google Shape;816;p75"/>
          <p:cNvSpPr txBox="1"/>
          <p:nvPr/>
        </p:nvSpPr>
        <p:spPr>
          <a:xfrm>
            <a:off x="724175"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entire Solar System</a:t>
            </a:r>
            <a:endParaRPr>
              <a:solidFill>
                <a:schemeClr val="dk2"/>
              </a:solidFill>
              <a:latin typeface="Montserrat Medium"/>
              <a:ea typeface="Montserrat Medium"/>
              <a:cs typeface="Montserrat Medium"/>
              <a:sym typeface="Montserrat Medium"/>
            </a:endParaRPr>
          </a:p>
        </p:txBody>
      </p:sp>
      <p:sp>
        <p:nvSpPr>
          <p:cNvPr id="817" name="Google Shape;817;p75"/>
          <p:cNvSpPr txBox="1"/>
          <p:nvPr/>
        </p:nvSpPr>
        <p:spPr>
          <a:xfrm>
            <a:off x="3511085" y="1662725"/>
            <a:ext cx="21324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MARCH</a:t>
            </a:r>
            <a:endParaRPr sz="2000">
              <a:solidFill>
                <a:schemeClr val="dk2"/>
              </a:solidFill>
              <a:latin typeface="Montserrat ExtraBold"/>
              <a:ea typeface="Montserrat ExtraBold"/>
              <a:cs typeface="Montserrat ExtraBold"/>
              <a:sym typeface="Montserrat ExtraBold"/>
            </a:endParaRPr>
          </a:p>
        </p:txBody>
      </p:sp>
      <p:sp>
        <p:nvSpPr>
          <p:cNvPr id="818" name="Google Shape;818;p75"/>
          <p:cNvSpPr txBox="1"/>
          <p:nvPr/>
        </p:nvSpPr>
        <p:spPr>
          <a:xfrm>
            <a:off x="3511098" y="2158175"/>
            <a:ext cx="2132400" cy="984000"/>
          </a:xfrm>
          <a:prstGeom prst="rect">
            <a:avLst/>
          </a:prstGeom>
          <a:noFill/>
          <a:ln>
            <a:noFill/>
          </a:ln>
        </p:spPr>
        <p:txBody>
          <a:bodyPr spcFirstLastPara="1" wrap="square" lIns="91425" tIns="90000" rIns="91425" bIns="0"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has a beautiful name, but also very high temperatures</a:t>
            </a:r>
            <a:endParaRPr>
              <a:solidFill>
                <a:schemeClr val="dk2"/>
              </a:solidFill>
              <a:latin typeface="Montserrat Medium"/>
              <a:ea typeface="Montserrat Medium"/>
              <a:cs typeface="Montserrat Medium"/>
              <a:sym typeface="Montserrat Medium"/>
            </a:endParaRPr>
          </a:p>
        </p:txBody>
      </p:sp>
      <p:sp>
        <p:nvSpPr>
          <p:cNvPr id="819" name="Google Shape;819;p75"/>
          <p:cNvSpPr txBox="1"/>
          <p:nvPr/>
        </p:nvSpPr>
        <p:spPr>
          <a:xfrm>
            <a:off x="6298026" y="1662725"/>
            <a:ext cx="21324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APRIL</a:t>
            </a:r>
            <a:endParaRPr sz="2000">
              <a:solidFill>
                <a:schemeClr val="dk2"/>
              </a:solidFill>
              <a:latin typeface="Montserrat ExtraBold"/>
              <a:ea typeface="Montserrat ExtraBold"/>
              <a:cs typeface="Montserrat ExtraBold"/>
              <a:sym typeface="Montserrat ExtraBold"/>
            </a:endParaRPr>
          </a:p>
        </p:txBody>
      </p:sp>
      <p:sp>
        <p:nvSpPr>
          <p:cNvPr id="820" name="Google Shape;820;p75"/>
          <p:cNvSpPr txBox="1"/>
          <p:nvPr/>
        </p:nvSpPr>
        <p:spPr>
          <a:xfrm>
            <a:off x="6298022"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Despite being red, it’s a cold place. It’s full of iron oxide dust</a:t>
            </a:r>
            <a:endParaRPr>
              <a:solidFill>
                <a:schemeClr val="dk2"/>
              </a:solidFill>
              <a:latin typeface="Montserrat Medium"/>
              <a:ea typeface="Montserrat Medium"/>
              <a:cs typeface="Montserrat Medium"/>
              <a:sym typeface="Montserrat Medium"/>
            </a:endParaRPr>
          </a:p>
        </p:txBody>
      </p:sp>
      <p:sp>
        <p:nvSpPr>
          <p:cNvPr id="821" name="Google Shape;821;p75"/>
          <p:cNvSpPr/>
          <p:nvPr/>
        </p:nvSpPr>
        <p:spPr>
          <a:xfrm flipH="1">
            <a:off x="1406363"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01</a:t>
            </a:r>
            <a:endParaRPr sz="3000">
              <a:solidFill>
                <a:schemeClr val="lt1"/>
              </a:solidFill>
              <a:latin typeface="Montserrat ExtraBold"/>
              <a:ea typeface="Montserrat ExtraBold"/>
              <a:cs typeface="Montserrat ExtraBold"/>
              <a:sym typeface="Montserrat ExtraBold"/>
            </a:endParaRPr>
          </a:p>
        </p:txBody>
      </p:sp>
      <p:sp>
        <p:nvSpPr>
          <p:cNvPr id="822" name="Google Shape;822;p75"/>
          <p:cNvSpPr/>
          <p:nvPr/>
        </p:nvSpPr>
        <p:spPr>
          <a:xfrm flipH="1">
            <a:off x="4187988"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02</a:t>
            </a:r>
            <a:endParaRPr sz="3000">
              <a:solidFill>
                <a:schemeClr val="lt1"/>
              </a:solidFill>
              <a:latin typeface="Montserrat ExtraBold"/>
              <a:ea typeface="Montserrat ExtraBold"/>
              <a:cs typeface="Montserrat ExtraBold"/>
              <a:sym typeface="Montserrat ExtraBold"/>
            </a:endParaRPr>
          </a:p>
        </p:txBody>
      </p:sp>
      <p:sp>
        <p:nvSpPr>
          <p:cNvPr id="823" name="Google Shape;823;p75"/>
          <p:cNvSpPr/>
          <p:nvPr/>
        </p:nvSpPr>
        <p:spPr>
          <a:xfrm flipH="1">
            <a:off x="6969613"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03</a:t>
            </a:r>
            <a:endParaRPr sz="3000">
              <a:solidFill>
                <a:schemeClr val="lt1"/>
              </a:solidFill>
              <a:latin typeface="Montserrat ExtraBold"/>
              <a:ea typeface="Montserrat ExtraBold"/>
              <a:cs typeface="Montserrat ExtraBold"/>
              <a:sym typeface="Montserrat ExtraBold"/>
            </a:endParaRPr>
          </a:p>
        </p:txBody>
      </p:sp>
      <p:cxnSp>
        <p:nvCxnSpPr>
          <p:cNvPr id="824" name="Google Shape;824;p75"/>
          <p:cNvCxnSpPr>
            <a:stCxn id="821" idx="2"/>
            <a:endCxn id="822" idx="6"/>
          </p:cNvCxnSpPr>
          <p:nvPr/>
        </p:nvCxnSpPr>
        <p:spPr>
          <a:xfrm>
            <a:off x="2174363" y="3631275"/>
            <a:ext cx="2013600" cy="0"/>
          </a:xfrm>
          <a:prstGeom prst="straightConnector1">
            <a:avLst/>
          </a:prstGeom>
          <a:noFill/>
          <a:ln w="38100" cap="flat" cmpd="sng">
            <a:solidFill>
              <a:schemeClr val="accent2"/>
            </a:solidFill>
            <a:prstDash val="solid"/>
            <a:round/>
            <a:headEnd type="none" w="med" len="med"/>
            <a:tailEnd type="none" w="med" len="med"/>
          </a:ln>
        </p:spPr>
      </p:cxnSp>
      <p:cxnSp>
        <p:nvCxnSpPr>
          <p:cNvPr id="825" name="Google Shape;825;p75"/>
          <p:cNvCxnSpPr>
            <a:stCxn id="822" idx="2"/>
            <a:endCxn id="823" idx="6"/>
          </p:cNvCxnSpPr>
          <p:nvPr/>
        </p:nvCxnSpPr>
        <p:spPr>
          <a:xfrm>
            <a:off x="4955988" y="3631275"/>
            <a:ext cx="2013600" cy="0"/>
          </a:xfrm>
          <a:prstGeom prst="straightConnector1">
            <a:avLst/>
          </a:prstGeom>
          <a:noFill/>
          <a:ln w="38100" cap="flat" cmpd="sng">
            <a:solidFill>
              <a:schemeClr val="accent2"/>
            </a:solidFill>
            <a:prstDash val="solid"/>
            <a:round/>
            <a:headEnd type="none" w="med" len="med"/>
            <a:tailEnd type="none" w="med" len="med"/>
          </a:ln>
        </p:spPr>
      </p:cxnSp>
      <p:cxnSp>
        <p:nvCxnSpPr>
          <p:cNvPr id="826" name="Google Shape;826;p75"/>
          <p:cNvCxnSpPr>
            <a:stCxn id="823" idx="2"/>
          </p:cNvCxnSpPr>
          <p:nvPr/>
        </p:nvCxnSpPr>
        <p:spPr>
          <a:xfrm>
            <a:off x="7737613" y="3631275"/>
            <a:ext cx="15582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par>
                                <p:cTn id="8" presetID="10" presetClass="entr" presetSubtype="0" fill="hold"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p:cTn id="10" dur="1000"/>
                                        <p:tgtEl>
                                          <p:spTgt spid="816"/>
                                        </p:tgtEl>
                                      </p:cBhvr>
                                    </p:animEffect>
                                  </p:childTnLst>
                                </p:cTn>
                              </p:par>
                              <p:par>
                                <p:cTn id="11" presetID="10" presetClass="entr" presetSubtype="0" fill="hold" nodeType="withEffect">
                                  <p:stCondLst>
                                    <p:cond delay="0"/>
                                  </p:stCondLst>
                                  <p:childTnLst>
                                    <p:set>
                                      <p:cBhvr>
                                        <p:cTn id="12" dur="1" fill="hold">
                                          <p:stCondLst>
                                            <p:cond delay="0"/>
                                          </p:stCondLst>
                                        </p:cTn>
                                        <p:tgtEl>
                                          <p:spTgt spid="821"/>
                                        </p:tgtEl>
                                        <p:attrNameLst>
                                          <p:attrName>style.visibility</p:attrName>
                                        </p:attrNameLst>
                                      </p:cBhvr>
                                      <p:to>
                                        <p:strVal val="visible"/>
                                      </p:to>
                                    </p:set>
                                    <p:animEffect transition="in" filter="fade">
                                      <p:cBhvr>
                                        <p:cTn id="13" dur="1000"/>
                                        <p:tgtEl>
                                          <p:spTgt spid="8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par>
                                <p:cTn id="19" presetID="10" presetClass="entr" presetSubtype="0" fill="hold" nodeType="withEffect">
                                  <p:stCondLst>
                                    <p:cond delay="0"/>
                                  </p:stCondLst>
                                  <p:childTnLst>
                                    <p:set>
                                      <p:cBhvr>
                                        <p:cTn id="20" dur="1" fill="hold">
                                          <p:stCondLst>
                                            <p:cond delay="0"/>
                                          </p:stCondLst>
                                        </p:cTn>
                                        <p:tgtEl>
                                          <p:spTgt spid="818"/>
                                        </p:tgtEl>
                                        <p:attrNameLst>
                                          <p:attrName>style.visibility</p:attrName>
                                        </p:attrNameLst>
                                      </p:cBhvr>
                                      <p:to>
                                        <p:strVal val="visible"/>
                                      </p:to>
                                    </p:set>
                                    <p:animEffect transition="in" filter="fade">
                                      <p:cBhvr>
                                        <p:cTn id="21" dur="1000"/>
                                        <p:tgtEl>
                                          <p:spTgt spid="818"/>
                                        </p:tgtEl>
                                      </p:cBhvr>
                                    </p:animEffect>
                                  </p:childTnLst>
                                </p:cTn>
                              </p:par>
                              <p:par>
                                <p:cTn id="22" presetID="10" presetClass="entr" presetSubtype="0" fill="hold" nodeType="withEffect">
                                  <p:stCondLst>
                                    <p:cond delay="0"/>
                                  </p:stCondLst>
                                  <p:childTnLst>
                                    <p:set>
                                      <p:cBhvr>
                                        <p:cTn id="23" dur="1" fill="hold">
                                          <p:stCondLst>
                                            <p:cond delay="0"/>
                                          </p:stCondLst>
                                        </p:cTn>
                                        <p:tgtEl>
                                          <p:spTgt spid="822"/>
                                        </p:tgtEl>
                                        <p:attrNameLst>
                                          <p:attrName>style.visibility</p:attrName>
                                        </p:attrNameLst>
                                      </p:cBhvr>
                                      <p:to>
                                        <p:strVal val="visible"/>
                                      </p:to>
                                    </p:set>
                                    <p:animEffect transition="in" filter="fade">
                                      <p:cBhvr>
                                        <p:cTn id="24" dur="1000"/>
                                        <p:tgtEl>
                                          <p:spTgt spid="822"/>
                                        </p:tgtEl>
                                      </p:cBhvr>
                                    </p:animEffect>
                                  </p:childTnLst>
                                </p:cTn>
                              </p:par>
                              <p:par>
                                <p:cTn id="25" presetID="10" presetClass="entr" presetSubtype="0" fill="hold" nodeType="withEffect">
                                  <p:stCondLst>
                                    <p:cond delay="0"/>
                                  </p:stCondLst>
                                  <p:childTnLst>
                                    <p:set>
                                      <p:cBhvr>
                                        <p:cTn id="26" dur="1" fill="hold">
                                          <p:stCondLst>
                                            <p:cond delay="0"/>
                                          </p:stCondLst>
                                        </p:cTn>
                                        <p:tgtEl>
                                          <p:spTgt spid="824"/>
                                        </p:tgtEl>
                                        <p:attrNameLst>
                                          <p:attrName>style.visibility</p:attrName>
                                        </p:attrNameLst>
                                      </p:cBhvr>
                                      <p:to>
                                        <p:strVal val="visible"/>
                                      </p:to>
                                    </p:set>
                                    <p:animEffect transition="in" filter="fade">
                                      <p:cBhvr>
                                        <p:cTn id="27" dur="1000"/>
                                        <p:tgtEl>
                                          <p:spTgt spid="8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9"/>
                                        </p:tgtEl>
                                        <p:attrNameLst>
                                          <p:attrName>style.visibility</p:attrName>
                                        </p:attrNameLst>
                                      </p:cBhvr>
                                      <p:to>
                                        <p:strVal val="visible"/>
                                      </p:to>
                                    </p:set>
                                    <p:animEffect transition="in" filter="fade">
                                      <p:cBhvr>
                                        <p:cTn id="32" dur="1000"/>
                                        <p:tgtEl>
                                          <p:spTgt spid="819"/>
                                        </p:tgtEl>
                                      </p:cBhvr>
                                    </p:animEffect>
                                  </p:childTnLst>
                                </p:cTn>
                              </p:par>
                              <p:par>
                                <p:cTn id="33" presetID="10" presetClass="entr" presetSubtype="0" fill="hold" nodeType="withEffect">
                                  <p:stCondLst>
                                    <p:cond delay="0"/>
                                  </p:stCondLst>
                                  <p:childTnLst>
                                    <p:set>
                                      <p:cBhvr>
                                        <p:cTn id="34" dur="1" fill="hold">
                                          <p:stCondLst>
                                            <p:cond delay="0"/>
                                          </p:stCondLst>
                                        </p:cTn>
                                        <p:tgtEl>
                                          <p:spTgt spid="820"/>
                                        </p:tgtEl>
                                        <p:attrNameLst>
                                          <p:attrName>style.visibility</p:attrName>
                                        </p:attrNameLst>
                                      </p:cBhvr>
                                      <p:to>
                                        <p:strVal val="visible"/>
                                      </p:to>
                                    </p:set>
                                    <p:animEffect transition="in" filter="fade">
                                      <p:cBhvr>
                                        <p:cTn id="35" dur="1000"/>
                                        <p:tgtEl>
                                          <p:spTgt spid="820"/>
                                        </p:tgtEl>
                                      </p:cBhvr>
                                    </p:animEffect>
                                  </p:childTnLst>
                                </p:cTn>
                              </p:par>
                              <p:par>
                                <p:cTn id="36" presetID="10" presetClass="entr" presetSubtype="0" fill="hold" nodeType="withEffect">
                                  <p:stCondLst>
                                    <p:cond delay="0"/>
                                  </p:stCondLst>
                                  <p:childTnLst>
                                    <p:set>
                                      <p:cBhvr>
                                        <p:cTn id="37" dur="1" fill="hold">
                                          <p:stCondLst>
                                            <p:cond delay="0"/>
                                          </p:stCondLst>
                                        </p:cTn>
                                        <p:tgtEl>
                                          <p:spTgt spid="823"/>
                                        </p:tgtEl>
                                        <p:attrNameLst>
                                          <p:attrName>style.visibility</p:attrName>
                                        </p:attrNameLst>
                                      </p:cBhvr>
                                      <p:to>
                                        <p:strVal val="visible"/>
                                      </p:to>
                                    </p:set>
                                    <p:animEffect transition="in" filter="fade">
                                      <p:cBhvr>
                                        <p:cTn id="38" dur="1000"/>
                                        <p:tgtEl>
                                          <p:spTgt spid="823"/>
                                        </p:tgtEl>
                                      </p:cBhvr>
                                    </p:animEffect>
                                  </p:childTnLst>
                                </p:cTn>
                              </p:par>
                              <p:par>
                                <p:cTn id="39" presetID="10" presetClass="entr" presetSubtype="0" fill="hold" nodeType="withEffect">
                                  <p:stCondLst>
                                    <p:cond delay="0"/>
                                  </p:stCondLst>
                                  <p:childTnLst>
                                    <p:set>
                                      <p:cBhvr>
                                        <p:cTn id="40" dur="1" fill="hold">
                                          <p:stCondLst>
                                            <p:cond delay="0"/>
                                          </p:stCondLst>
                                        </p:cTn>
                                        <p:tgtEl>
                                          <p:spTgt spid="825"/>
                                        </p:tgtEl>
                                        <p:attrNameLst>
                                          <p:attrName>style.visibility</p:attrName>
                                        </p:attrNameLst>
                                      </p:cBhvr>
                                      <p:to>
                                        <p:strVal val="visible"/>
                                      </p:to>
                                    </p:set>
                                    <p:animEffect transition="in" filter="fade">
                                      <p:cBhvr>
                                        <p:cTn id="41" dur="1000"/>
                                        <p:tgtEl>
                                          <p:spTgt spid="825"/>
                                        </p:tgtEl>
                                      </p:cBhvr>
                                    </p:animEffect>
                                  </p:childTnLst>
                                </p:cTn>
                              </p:par>
                              <p:par>
                                <p:cTn id="42" presetID="10" presetClass="entr" presetSubtype="0" fill="hold" nodeType="withEffect">
                                  <p:stCondLst>
                                    <p:cond delay="0"/>
                                  </p:stCondLst>
                                  <p:childTnLst>
                                    <p:set>
                                      <p:cBhvr>
                                        <p:cTn id="43" dur="1" fill="hold">
                                          <p:stCondLst>
                                            <p:cond delay="0"/>
                                          </p:stCondLst>
                                        </p:cTn>
                                        <p:tgtEl>
                                          <p:spTgt spid="826"/>
                                        </p:tgtEl>
                                        <p:attrNameLst>
                                          <p:attrName>style.visibility</p:attrName>
                                        </p:attrNameLst>
                                      </p:cBhvr>
                                      <p:to>
                                        <p:strVal val="visible"/>
                                      </p:to>
                                    </p:set>
                                    <p:animEffect transition="in" filter="fade">
                                      <p:cBhvr>
                                        <p:cTn id="44"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57"/>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419" name="Google Shape;419;p57"/>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20" name="Google Shape;420;p57"/>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PROJECT OUTLINE</a:t>
            </a:r>
          </a:p>
          <a:p>
            <a:pPr marL="0" lvl="0" indent="0" algn="ctr" rtl="0">
              <a:spcBef>
                <a:spcPts val="0"/>
              </a:spcBef>
              <a:spcAft>
                <a:spcPts val="0"/>
              </a:spcAft>
              <a:buNone/>
            </a:pPr>
            <a:endParaRPr dirty="0"/>
          </a:p>
        </p:txBody>
      </p:sp>
      <p:sp>
        <p:nvSpPr>
          <p:cNvPr id="421" name="Google Shape;421;p57"/>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832" name="Google Shape;832;p76"/>
          <p:cNvSpPr txBox="1"/>
          <p:nvPr/>
        </p:nvSpPr>
        <p:spPr>
          <a:xfrm>
            <a:off x="1035575" y="1662714"/>
            <a:ext cx="15096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MAY</a:t>
            </a:r>
            <a:endParaRPr sz="2000">
              <a:solidFill>
                <a:schemeClr val="dk2"/>
              </a:solidFill>
              <a:latin typeface="Montserrat ExtraBold"/>
              <a:ea typeface="Montserrat ExtraBold"/>
              <a:cs typeface="Montserrat ExtraBold"/>
              <a:sym typeface="Montserrat ExtraBold"/>
            </a:endParaRPr>
          </a:p>
        </p:txBody>
      </p:sp>
      <p:sp>
        <p:nvSpPr>
          <p:cNvPr id="833" name="Google Shape;833;p76"/>
          <p:cNvSpPr txBox="1"/>
          <p:nvPr/>
        </p:nvSpPr>
        <p:spPr>
          <a:xfrm>
            <a:off x="724175"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 and the smallest</a:t>
            </a:r>
            <a:endParaRPr>
              <a:solidFill>
                <a:schemeClr val="dk2"/>
              </a:solidFill>
              <a:latin typeface="Montserrat Medium"/>
              <a:ea typeface="Montserrat Medium"/>
              <a:cs typeface="Montserrat Medium"/>
              <a:sym typeface="Montserrat Medium"/>
            </a:endParaRPr>
          </a:p>
        </p:txBody>
      </p:sp>
      <p:sp>
        <p:nvSpPr>
          <p:cNvPr id="834" name="Google Shape;834;p76"/>
          <p:cNvSpPr txBox="1"/>
          <p:nvPr/>
        </p:nvSpPr>
        <p:spPr>
          <a:xfrm>
            <a:off x="3822493" y="1662725"/>
            <a:ext cx="1509600" cy="33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JUNE</a:t>
            </a:r>
            <a:endParaRPr sz="2000">
              <a:solidFill>
                <a:schemeClr val="dk2"/>
              </a:solidFill>
              <a:latin typeface="Montserrat ExtraBold"/>
              <a:ea typeface="Montserrat ExtraBold"/>
              <a:cs typeface="Montserrat ExtraBold"/>
              <a:sym typeface="Montserrat ExtraBold"/>
            </a:endParaRPr>
          </a:p>
        </p:txBody>
      </p:sp>
      <p:sp>
        <p:nvSpPr>
          <p:cNvPr id="835" name="Google Shape;835;p76"/>
          <p:cNvSpPr txBox="1"/>
          <p:nvPr/>
        </p:nvSpPr>
        <p:spPr>
          <a:xfrm>
            <a:off x="3511093" y="2158175"/>
            <a:ext cx="2132400" cy="984000"/>
          </a:xfrm>
          <a:prstGeom prst="rect">
            <a:avLst/>
          </a:prstGeom>
          <a:noFill/>
          <a:ln>
            <a:noFill/>
          </a:ln>
        </p:spPr>
        <p:txBody>
          <a:bodyPr spcFirstLastPara="1" wrap="square" lIns="91425" tIns="90000" rIns="91425" bIns="0"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very cold place</a:t>
            </a:r>
            <a:endParaRPr>
              <a:solidFill>
                <a:schemeClr val="dk2"/>
              </a:solidFill>
              <a:latin typeface="Montserrat Medium"/>
              <a:ea typeface="Montserrat Medium"/>
              <a:cs typeface="Montserrat Medium"/>
              <a:sym typeface="Montserrat Medium"/>
            </a:endParaRPr>
          </a:p>
        </p:txBody>
      </p:sp>
      <p:sp>
        <p:nvSpPr>
          <p:cNvPr id="836" name="Google Shape;836;p76"/>
          <p:cNvSpPr/>
          <p:nvPr/>
        </p:nvSpPr>
        <p:spPr>
          <a:xfrm flipH="1">
            <a:off x="1406363"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04</a:t>
            </a:r>
            <a:endParaRPr sz="3000">
              <a:solidFill>
                <a:schemeClr val="lt1"/>
              </a:solidFill>
              <a:latin typeface="Montserrat ExtraBold"/>
              <a:ea typeface="Montserrat ExtraBold"/>
              <a:cs typeface="Montserrat ExtraBold"/>
              <a:sym typeface="Montserrat ExtraBold"/>
            </a:endParaRPr>
          </a:p>
        </p:txBody>
      </p:sp>
      <p:sp>
        <p:nvSpPr>
          <p:cNvPr id="837" name="Google Shape;837;p76"/>
          <p:cNvSpPr/>
          <p:nvPr/>
        </p:nvSpPr>
        <p:spPr>
          <a:xfrm flipH="1">
            <a:off x="4187988" y="3247425"/>
            <a:ext cx="768000" cy="767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chemeClr val="lt1"/>
                </a:solidFill>
                <a:latin typeface="Montserrat ExtraBold"/>
                <a:ea typeface="Montserrat ExtraBold"/>
                <a:cs typeface="Montserrat ExtraBold"/>
                <a:sym typeface="Montserrat ExtraBold"/>
              </a:rPr>
              <a:t>05</a:t>
            </a:r>
            <a:endParaRPr sz="3000">
              <a:solidFill>
                <a:schemeClr val="lt1"/>
              </a:solidFill>
              <a:latin typeface="Montserrat ExtraBold"/>
              <a:ea typeface="Montserrat ExtraBold"/>
              <a:cs typeface="Montserrat ExtraBold"/>
              <a:sym typeface="Montserrat ExtraBold"/>
            </a:endParaRPr>
          </a:p>
        </p:txBody>
      </p:sp>
      <p:sp>
        <p:nvSpPr>
          <p:cNvPr id="838" name="Google Shape;838;p76"/>
          <p:cNvSpPr/>
          <p:nvPr/>
        </p:nvSpPr>
        <p:spPr>
          <a:xfrm flipH="1">
            <a:off x="6298075" y="2575847"/>
            <a:ext cx="2111400" cy="211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RESEARCH COMPLETED</a:t>
            </a:r>
            <a:endParaRPr>
              <a:solidFill>
                <a:schemeClr val="lt1"/>
              </a:solidFill>
              <a:latin typeface="Montserrat ExtraBold"/>
              <a:ea typeface="Montserrat ExtraBold"/>
              <a:cs typeface="Montserrat ExtraBold"/>
              <a:sym typeface="Montserrat ExtraBold"/>
            </a:endParaRPr>
          </a:p>
        </p:txBody>
      </p:sp>
      <p:cxnSp>
        <p:nvCxnSpPr>
          <p:cNvPr id="839" name="Google Shape;839;p76"/>
          <p:cNvCxnSpPr>
            <a:stCxn id="836" idx="6"/>
          </p:cNvCxnSpPr>
          <p:nvPr/>
        </p:nvCxnSpPr>
        <p:spPr>
          <a:xfrm rot="10800000">
            <a:off x="-111037" y="3631275"/>
            <a:ext cx="1517400" cy="0"/>
          </a:xfrm>
          <a:prstGeom prst="straightConnector1">
            <a:avLst/>
          </a:prstGeom>
          <a:noFill/>
          <a:ln w="38100" cap="flat" cmpd="sng">
            <a:solidFill>
              <a:schemeClr val="accent2"/>
            </a:solidFill>
            <a:prstDash val="solid"/>
            <a:round/>
            <a:headEnd type="none" w="med" len="med"/>
            <a:tailEnd type="none" w="med" len="med"/>
          </a:ln>
        </p:spPr>
      </p:cxnSp>
      <p:cxnSp>
        <p:nvCxnSpPr>
          <p:cNvPr id="840" name="Google Shape;840;p76"/>
          <p:cNvCxnSpPr>
            <a:stCxn id="836" idx="2"/>
            <a:endCxn id="837" idx="6"/>
          </p:cNvCxnSpPr>
          <p:nvPr/>
        </p:nvCxnSpPr>
        <p:spPr>
          <a:xfrm>
            <a:off x="2174363" y="3631275"/>
            <a:ext cx="2013600" cy="0"/>
          </a:xfrm>
          <a:prstGeom prst="straightConnector1">
            <a:avLst/>
          </a:prstGeom>
          <a:noFill/>
          <a:ln w="38100" cap="flat" cmpd="sng">
            <a:solidFill>
              <a:schemeClr val="accent2"/>
            </a:solidFill>
            <a:prstDash val="solid"/>
            <a:round/>
            <a:headEnd type="none" w="med" len="med"/>
            <a:tailEnd type="none" w="med" len="med"/>
          </a:ln>
        </p:spPr>
      </p:cxnSp>
      <p:cxnSp>
        <p:nvCxnSpPr>
          <p:cNvPr id="841" name="Google Shape;841;p76"/>
          <p:cNvCxnSpPr>
            <a:stCxn id="837" idx="2"/>
            <a:endCxn id="838" idx="6"/>
          </p:cNvCxnSpPr>
          <p:nvPr/>
        </p:nvCxnSpPr>
        <p:spPr>
          <a:xfrm rot="10800000" flipH="1">
            <a:off x="4955988" y="3630975"/>
            <a:ext cx="1342200" cy="300"/>
          </a:xfrm>
          <a:prstGeom prst="straightConnector1">
            <a:avLst/>
          </a:prstGeom>
          <a:noFill/>
          <a:ln w="38100" cap="flat" cmpd="sng">
            <a:solidFill>
              <a:schemeClr val="accent2"/>
            </a:solidFill>
            <a:prstDash val="solid"/>
            <a:round/>
            <a:headEnd type="none" w="med" len="med"/>
            <a:tailEnd type="none" w="med" len="med"/>
          </a:ln>
        </p:spPr>
      </p:cxnSp>
      <p:pic>
        <p:nvPicPr>
          <p:cNvPr id="842" name="Google Shape;842;p76"/>
          <p:cNvPicPr preferRelativeResize="0"/>
          <p:nvPr/>
        </p:nvPicPr>
        <p:blipFill rotWithShape="1">
          <a:blip r:embed="rId3">
            <a:alphaModFix/>
          </a:blip>
          <a:srcRect l="23030" r="3413"/>
          <a:stretch/>
        </p:blipFill>
        <p:spPr>
          <a:xfrm flipH="1">
            <a:off x="6557575" y="1435400"/>
            <a:ext cx="1592400" cy="16236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Effect transition="in" filter="fade">
                                      <p:cBhvr>
                                        <p:cTn id="7" dur="1000"/>
                                        <p:tgtEl>
                                          <p:spTgt spid="832"/>
                                        </p:tgtEl>
                                      </p:cBhvr>
                                    </p:animEffect>
                                  </p:childTnLst>
                                </p:cTn>
                              </p:par>
                              <p:par>
                                <p:cTn id="8" presetID="10" presetClass="entr" presetSubtype="0" fill="hold" nodeType="withEffect">
                                  <p:stCondLst>
                                    <p:cond delay="0"/>
                                  </p:stCondLst>
                                  <p:childTnLst>
                                    <p:set>
                                      <p:cBhvr>
                                        <p:cTn id="9" dur="1" fill="hold">
                                          <p:stCondLst>
                                            <p:cond delay="0"/>
                                          </p:stCondLst>
                                        </p:cTn>
                                        <p:tgtEl>
                                          <p:spTgt spid="833"/>
                                        </p:tgtEl>
                                        <p:attrNameLst>
                                          <p:attrName>style.visibility</p:attrName>
                                        </p:attrNameLst>
                                      </p:cBhvr>
                                      <p:to>
                                        <p:strVal val="visible"/>
                                      </p:to>
                                    </p:set>
                                    <p:animEffect transition="in" filter="fade">
                                      <p:cBhvr>
                                        <p:cTn id="10" dur="1000"/>
                                        <p:tgtEl>
                                          <p:spTgt spid="833"/>
                                        </p:tgtEl>
                                      </p:cBhvr>
                                    </p:animEffect>
                                  </p:childTnLst>
                                </p:cTn>
                              </p:par>
                              <p:par>
                                <p:cTn id="11" presetID="10" presetClass="entr" presetSubtype="0" fill="hold" nodeType="withEffect">
                                  <p:stCondLst>
                                    <p:cond delay="0"/>
                                  </p:stCondLst>
                                  <p:childTnLst>
                                    <p:set>
                                      <p:cBhvr>
                                        <p:cTn id="12" dur="1" fill="hold">
                                          <p:stCondLst>
                                            <p:cond delay="0"/>
                                          </p:stCondLst>
                                        </p:cTn>
                                        <p:tgtEl>
                                          <p:spTgt spid="836"/>
                                        </p:tgtEl>
                                        <p:attrNameLst>
                                          <p:attrName>style.visibility</p:attrName>
                                        </p:attrNameLst>
                                      </p:cBhvr>
                                      <p:to>
                                        <p:strVal val="visible"/>
                                      </p:to>
                                    </p:set>
                                    <p:animEffect transition="in" filter="fade">
                                      <p:cBhvr>
                                        <p:cTn id="13" dur="1000"/>
                                        <p:tgtEl>
                                          <p:spTgt spid="836"/>
                                        </p:tgtEl>
                                      </p:cBhvr>
                                    </p:animEffect>
                                  </p:childTnLst>
                                </p:cTn>
                              </p:par>
                              <p:par>
                                <p:cTn id="14" presetID="10" presetClass="entr" presetSubtype="0" fill="hold" nodeType="withEffect">
                                  <p:stCondLst>
                                    <p:cond delay="0"/>
                                  </p:stCondLst>
                                  <p:childTnLst>
                                    <p:set>
                                      <p:cBhvr>
                                        <p:cTn id="15" dur="1" fill="hold">
                                          <p:stCondLst>
                                            <p:cond delay="0"/>
                                          </p:stCondLst>
                                        </p:cTn>
                                        <p:tgtEl>
                                          <p:spTgt spid="839"/>
                                        </p:tgtEl>
                                        <p:attrNameLst>
                                          <p:attrName>style.visibility</p:attrName>
                                        </p:attrNameLst>
                                      </p:cBhvr>
                                      <p:to>
                                        <p:strVal val="visible"/>
                                      </p:to>
                                    </p:set>
                                    <p:animEffect transition="in" filter="fade">
                                      <p:cBhvr>
                                        <p:cTn id="16" dur="1000"/>
                                        <p:tgtEl>
                                          <p:spTgt spid="8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34"/>
                                        </p:tgtEl>
                                        <p:attrNameLst>
                                          <p:attrName>style.visibility</p:attrName>
                                        </p:attrNameLst>
                                      </p:cBhvr>
                                      <p:to>
                                        <p:strVal val="visible"/>
                                      </p:to>
                                    </p:set>
                                    <p:animEffect transition="in" filter="fade">
                                      <p:cBhvr>
                                        <p:cTn id="21" dur="1000"/>
                                        <p:tgtEl>
                                          <p:spTgt spid="834"/>
                                        </p:tgtEl>
                                      </p:cBhvr>
                                    </p:animEffect>
                                  </p:childTnLst>
                                </p:cTn>
                              </p:par>
                              <p:par>
                                <p:cTn id="22" presetID="10" presetClass="entr" presetSubtype="0" fill="hold" nodeType="withEffect">
                                  <p:stCondLst>
                                    <p:cond delay="0"/>
                                  </p:stCondLst>
                                  <p:childTnLst>
                                    <p:set>
                                      <p:cBhvr>
                                        <p:cTn id="23" dur="1" fill="hold">
                                          <p:stCondLst>
                                            <p:cond delay="0"/>
                                          </p:stCondLst>
                                        </p:cTn>
                                        <p:tgtEl>
                                          <p:spTgt spid="835"/>
                                        </p:tgtEl>
                                        <p:attrNameLst>
                                          <p:attrName>style.visibility</p:attrName>
                                        </p:attrNameLst>
                                      </p:cBhvr>
                                      <p:to>
                                        <p:strVal val="visible"/>
                                      </p:to>
                                    </p:set>
                                    <p:animEffect transition="in" filter="fade">
                                      <p:cBhvr>
                                        <p:cTn id="24" dur="1000"/>
                                        <p:tgtEl>
                                          <p:spTgt spid="835"/>
                                        </p:tgtEl>
                                      </p:cBhvr>
                                    </p:animEffect>
                                  </p:childTnLst>
                                </p:cTn>
                              </p:par>
                              <p:par>
                                <p:cTn id="25" presetID="10" presetClass="entr" presetSubtype="0" fill="hold" nodeType="withEffect">
                                  <p:stCondLst>
                                    <p:cond delay="0"/>
                                  </p:stCondLst>
                                  <p:childTnLst>
                                    <p:set>
                                      <p:cBhvr>
                                        <p:cTn id="26" dur="1" fill="hold">
                                          <p:stCondLst>
                                            <p:cond delay="0"/>
                                          </p:stCondLst>
                                        </p:cTn>
                                        <p:tgtEl>
                                          <p:spTgt spid="837"/>
                                        </p:tgtEl>
                                        <p:attrNameLst>
                                          <p:attrName>style.visibility</p:attrName>
                                        </p:attrNameLst>
                                      </p:cBhvr>
                                      <p:to>
                                        <p:strVal val="visible"/>
                                      </p:to>
                                    </p:set>
                                    <p:animEffect transition="in" filter="fade">
                                      <p:cBhvr>
                                        <p:cTn id="27" dur="1000"/>
                                        <p:tgtEl>
                                          <p:spTgt spid="837"/>
                                        </p:tgtEl>
                                      </p:cBhvr>
                                    </p:animEffect>
                                  </p:childTnLst>
                                </p:cTn>
                              </p:par>
                              <p:par>
                                <p:cTn id="28" presetID="10" presetClass="entr" presetSubtype="0" fill="hold" nodeType="withEffect">
                                  <p:stCondLst>
                                    <p:cond delay="0"/>
                                  </p:stCondLst>
                                  <p:childTnLst>
                                    <p:set>
                                      <p:cBhvr>
                                        <p:cTn id="29" dur="1" fill="hold">
                                          <p:stCondLst>
                                            <p:cond delay="0"/>
                                          </p:stCondLst>
                                        </p:cTn>
                                        <p:tgtEl>
                                          <p:spTgt spid="840"/>
                                        </p:tgtEl>
                                        <p:attrNameLst>
                                          <p:attrName>style.visibility</p:attrName>
                                        </p:attrNameLst>
                                      </p:cBhvr>
                                      <p:to>
                                        <p:strVal val="visible"/>
                                      </p:to>
                                    </p:set>
                                    <p:animEffect transition="in" filter="fade">
                                      <p:cBhvr>
                                        <p:cTn id="30" dur="1000"/>
                                        <p:tgtEl>
                                          <p:spTgt spid="8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38"/>
                                        </p:tgtEl>
                                        <p:attrNameLst>
                                          <p:attrName>style.visibility</p:attrName>
                                        </p:attrNameLst>
                                      </p:cBhvr>
                                      <p:to>
                                        <p:strVal val="visible"/>
                                      </p:to>
                                    </p:set>
                                    <p:animEffect transition="in" filter="fade">
                                      <p:cBhvr>
                                        <p:cTn id="35" dur="1000"/>
                                        <p:tgtEl>
                                          <p:spTgt spid="838"/>
                                        </p:tgtEl>
                                      </p:cBhvr>
                                    </p:animEffect>
                                  </p:childTnLst>
                                </p:cTn>
                              </p:par>
                              <p:par>
                                <p:cTn id="36" presetID="10" presetClass="entr" presetSubtype="0" fill="hold" nodeType="withEffect">
                                  <p:stCondLst>
                                    <p:cond delay="0"/>
                                  </p:stCondLst>
                                  <p:childTnLst>
                                    <p:set>
                                      <p:cBhvr>
                                        <p:cTn id="37" dur="1" fill="hold">
                                          <p:stCondLst>
                                            <p:cond delay="0"/>
                                          </p:stCondLst>
                                        </p:cTn>
                                        <p:tgtEl>
                                          <p:spTgt spid="841"/>
                                        </p:tgtEl>
                                        <p:attrNameLst>
                                          <p:attrName>style.visibility</p:attrName>
                                        </p:attrNameLst>
                                      </p:cBhvr>
                                      <p:to>
                                        <p:strVal val="visible"/>
                                      </p:to>
                                    </p:set>
                                    <p:animEffect transition="in" filter="fade">
                                      <p:cBhvr>
                                        <p:cTn id="38" dur="1000"/>
                                        <p:tgtEl>
                                          <p:spTgt spid="841"/>
                                        </p:tgtEl>
                                      </p:cBhvr>
                                    </p:animEffect>
                                  </p:childTnLst>
                                </p:cTn>
                              </p:par>
                              <p:par>
                                <p:cTn id="39" presetID="10" presetClass="entr" presetSubtype="0" fill="hold" nodeType="withEffect">
                                  <p:stCondLst>
                                    <p:cond delay="0"/>
                                  </p:stCondLst>
                                  <p:childTnLst>
                                    <p:set>
                                      <p:cBhvr>
                                        <p:cTn id="40" dur="1" fill="hold">
                                          <p:stCondLst>
                                            <p:cond delay="0"/>
                                          </p:stCondLst>
                                        </p:cTn>
                                        <p:tgtEl>
                                          <p:spTgt spid="842"/>
                                        </p:tgtEl>
                                        <p:attrNameLst>
                                          <p:attrName>style.visibility</p:attrName>
                                        </p:attrNameLst>
                                      </p:cBhvr>
                                      <p:to>
                                        <p:strVal val="visible"/>
                                      </p:to>
                                    </p:set>
                                    <p:animEffect transition="in" filter="fade">
                                      <p:cBhvr>
                                        <p:cTn id="41" dur="1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PROGRAM</a:t>
            </a:r>
            <a:endParaRPr/>
          </a:p>
        </p:txBody>
      </p:sp>
      <p:graphicFrame>
        <p:nvGraphicFramePr>
          <p:cNvPr id="848" name="Google Shape;848;p77"/>
          <p:cNvGraphicFramePr/>
          <p:nvPr/>
        </p:nvGraphicFramePr>
        <p:xfrm>
          <a:off x="720000" y="1316775"/>
          <a:ext cx="7704000" cy="3047875"/>
        </p:xfrm>
        <a:graphic>
          <a:graphicData uri="http://schemas.openxmlformats.org/drawingml/2006/table">
            <a:tbl>
              <a:tblPr>
                <a:noFill/>
                <a:tableStyleId>{8F676C8A-F1EA-4CF3-AD13-39CFCF4F4246}</a:tableStyleId>
              </a:tblPr>
              <a:tblGrid>
                <a:gridCol w="1061150">
                  <a:extLst>
                    <a:ext uri="{9D8B030D-6E8A-4147-A177-3AD203B41FA5}">
                      <a16:colId xmlns:a16="http://schemas.microsoft.com/office/drawing/2014/main" val="20000"/>
                    </a:ext>
                  </a:extLst>
                </a:gridCol>
                <a:gridCol w="2676000">
                  <a:extLst>
                    <a:ext uri="{9D8B030D-6E8A-4147-A177-3AD203B41FA5}">
                      <a16:colId xmlns:a16="http://schemas.microsoft.com/office/drawing/2014/main" val="20001"/>
                    </a:ext>
                  </a:extLst>
                </a:gridCol>
                <a:gridCol w="1108750">
                  <a:extLst>
                    <a:ext uri="{9D8B030D-6E8A-4147-A177-3AD203B41FA5}">
                      <a16:colId xmlns:a16="http://schemas.microsoft.com/office/drawing/2014/main" val="20002"/>
                    </a:ext>
                  </a:extLst>
                </a:gridCol>
                <a:gridCol w="285810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STATUS</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DESCRIPTION</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STATUS</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DESCRIPTION</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03/04</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04/03</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03/07</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04/09</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03/10</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cold place</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2"/>
                          </a:solidFill>
                          <a:latin typeface="Montserrat"/>
                          <a:ea typeface="Montserrat"/>
                          <a:cs typeface="Montserrat"/>
                          <a:sym typeface="Montserrat"/>
                        </a:rPr>
                        <a:t>04/11</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The Sun is the star at the center of the Solar System</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03/21</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Saturn is a gas giant and has several rings</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2"/>
                          </a:solidFill>
                          <a:latin typeface="Montserrat"/>
                          <a:ea typeface="Montserrat"/>
                          <a:cs typeface="Montserrat"/>
                          <a:sym typeface="Montserrat"/>
                        </a:rPr>
                        <a:t>04/15</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is the third planet from the Sun and has life</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78"/>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PROGRAM</a:t>
            </a:r>
            <a:endParaRPr/>
          </a:p>
        </p:txBody>
      </p:sp>
      <p:graphicFrame>
        <p:nvGraphicFramePr>
          <p:cNvPr id="854" name="Google Shape;854;p78"/>
          <p:cNvGraphicFramePr/>
          <p:nvPr/>
        </p:nvGraphicFramePr>
        <p:xfrm>
          <a:off x="1154225" y="1189675"/>
          <a:ext cx="6835550" cy="3119000"/>
        </p:xfrm>
        <a:graphic>
          <a:graphicData uri="http://schemas.openxmlformats.org/drawingml/2006/table">
            <a:tbl>
              <a:tblPr>
                <a:noFill/>
                <a:tableStyleId>{8F676C8A-F1EA-4CF3-AD13-39CFCF4F4246}</a:tableStyleId>
              </a:tblPr>
              <a:tblGrid>
                <a:gridCol w="1792425">
                  <a:extLst>
                    <a:ext uri="{9D8B030D-6E8A-4147-A177-3AD203B41FA5}">
                      <a16:colId xmlns:a16="http://schemas.microsoft.com/office/drawing/2014/main" val="20000"/>
                    </a:ext>
                  </a:extLst>
                </a:gridCol>
                <a:gridCol w="1008625">
                  <a:extLst>
                    <a:ext uri="{9D8B030D-6E8A-4147-A177-3AD203B41FA5}">
                      <a16:colId xmlns:a16="http://schemas.microsoft.com/office/drawing/2014/main" val="20001"/>
                    </a:ext>
                  </a:extLst>
                </a:gridCol>
                <a:gridCol w="1008625">
                  <a:extLst>
                    <a:ext uri="{9D8B030D-6E8A-4147-A177-3AD203B41FA5}">
                      <a16:colId xmlns:a16="http://schemas.microsoft.com/office/drawing/2014/main" val="20002"/>
                    </a:ext>
                  </a:extLst>
                </a:gridCol>
                <a:gridCol w="1008625">
                  <a:extLst>
                    <a:ext uri="{9D8B030D-6E8A-4147-A177-3AD203B41FA5}">
                      <a16:colId xmlns:a16="http://schemas.microsoft.com/office/drawing/2014/main" val="20003"/>
                    </a:ext>
                  </a:extLst>
                </a:gridCol>
                <a:gridCol w="1008625">
                  <a:extLst>
                    <a:ext uri="{9D8B030D-6E8A-4147-A177-3AD203B41FA5}">
                      <a16:colId xmlns:a16="http://schemas.microsoft.com/office/drawing/2014/main" val="20004"/>
                    </a:ext>
                  </a:extLst>
                </a:gridCol>
                <a:gridCol w="1008625">
                  <a:extLst>
                    <a:ext uri="{9D8B030D-6E8A-4147-A177-3AD203B41FA5}">
                      <a16:colId xmlns:a16="http://schemas.microsoft.com/office/drawing/2014/main" val="20005"/>
                    </a:ext>
                  </a:extLst>
                </a:gridCol>
              </a:tblGrid>
              <a:tr h="6238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rgbClr val="7F694C">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7F694C">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1ST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2ND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3RD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4HT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5TH WEEK</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RESEARCH</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1"/>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ANALYSIS</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2"/>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DATA STUDY</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3"/>
                  </a:ext>
                </a:extLst>
              </a:tr>
              <a:tr h="623800">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COMPARAISON</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grpSp>
        <p:nvGrpSpPr>
          <p:cNvPr id="855" name="Google Shape;855;p78"/>
          <p:cNvGrpSpPr/>
          <p:nvPr/>
        </p:nvGrpSpPr>
        <p:grpSpPr>
          <a:xfrm>
            <a:off x="3325247" y="2067655"/>
            <a:ext cx="209649" cy="156345"/>
            <a:chOff x="1171177" y="4799555"/>
            <a:chExt cx="209649" cy="156345"/>
          </a:xfrm>
        </p:grpSpPr>
        <p:sp>
          <p:nvSpPr>
            <p:cNvPr id="856" name="Google Shape;856;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57" name="Google Shape;857;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58" name="Google Shape;858;p78"/>
          <p:cNvGrpSpPr/>
          <p:nvPr/>
        </p:nvGrpSpPr>
        <p:grpSpPr>
          <a:xfrm>
            <a:off x="4333447" y="2067655"/>
            <a:ext cx="209649" cy="156345"/>
            <a:chOff x="1171177" y="4799555"/>
            <a:chExt cx="209649" cy="156345"/>
          </a:xfrm>
        </p:grpSpPr>
        <p:sp>
          <p:nvSpPr>
            <p:cNvPr id="859" name="Google Shape;859;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0" name="Google Shape;860;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61" name="Google Shape;861;p78"/>
          <p:cNvGrpSpPr/>
          <p:nvPr/>
        </p:nvGrpSpPr>
        <p:grpSpPr>
          <a:xfrm>
            <a:off x="4333447" y="2671005"/>
            <a:ext cx="209649" cy="156345"/>
            <a:chOff x="1171177" y="4799555"/>
            <a:chExt cx="209649" cy="156345"/>
          </a:xfrm>
        </p:grpSpPr>
        <p:sp>
          <p:nvSpPr>
            <p:cNvPr id="862" name="Google Shape;862;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3" name="Google Shape;863;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64" name="Google Shape;864;p78"/>
          <p:cNvGrpSpPr/>
          <p:nvPr/>
        </p:nvGrpSpPr>
        <p:grpSpPr>
          <a:xfrm>
            <a:off x="5358722" y="3303274"/>
            <a:ext cx="209649" cy="156345"/>
            <a:chOff x="1171177" y="4799555"/>
            <a:chExt cx="209649" cy="156345"/>
          </a:xfrm>
        </p:grpSpPr>
        <p:sp>
          <p:nvSpPr>
            <p:cNvPr id="865" name="Google Shape;865;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6" name="Google Shape;866;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67" name="Google Shape;867;p78"/>
          <p:cNvGrpSpPr/>
          <p:nvPr/>
        </p:nvGrpSpPr>
        <p:grpSpPr>
          <a:xfrm>
            <a:off x="6349822" y="3303274"/>
            <a:ext cx="209649" cy="156345"/>
            <a:chOff x="1171177" y="4799555"/>
            <a:chExt cx="209649" cy="156345"/>
          </a:xfrm>
        </p:grpSpPr>
        <p:sp>
          <p:nvSpPr>
            <p:cNvPr id="868" name="Google Shape;868;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9" name="Google Shape;869;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870" name="Google Shape;870;p78"/>
          <p:cNvGrpSpPr/>
          <p:nvPr/>
        </p:nvGrpSpPr>
        <p:grpSpPr>
          <a:xfrm>
            <a:off x="7392197" y="3926974"/>
            <a:ext cx="209649" cy="156345"/>
            <a:chOff x="1171177" y="4799555"/>
            <a:chExt cx="209649" cy="156345"/>
          </a:xfrm>
        </p:grpSpPr>
        <p:sp>
          <p:nvSpPr>
            <p:cNvPr id="871" name="Google Shape;871;p78"/>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2" name="Google Shape;872;p78"/>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873" name="Google Shape;873;p78"/>
          <p:cNvSpPr/>
          <p:nvPr/>
        </p:nvSpPr>
        <p:spPr>
          <a:xfrm flipH="1">
            <a:off x="213600" y="-683253"/>
            <a:ext cx="2111400" cy="21105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879" name="Google Shape;879;p79"/>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880" name="Google Shape;880;p79"/>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
        <p:nvSpPr>
          <p:cNvPr id="881" name="Google Shape;881;p79"/>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882" name="Google Shape;882;p79"/>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883" name="Google Shape;883;p79"/>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STUDY</a:t>
            </a:r>
            <a:endParaRPr/>
          </a:p>
        </p:txBody>
      </p:sp>
      <p:sp>
        <p:nvSpPr>
          <p:cNvPr id="884" name="Google Shape;884;p79"/>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885" name="Google Shape;885;p79"/>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COMPARISON</a:t>
            </a:r>
            <a:endParaRPr/>
          </a:p>
        </p:txBody>
      </p:sp>
      <p:sp>
        <p:nvSpPr>
          <p:cNvPr id="886" name="Google Shape;886;p79"/>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helium</a:t>
            </a:r>
            <a:endParaRPr/>
          </a:p>
        </p:txBody>
      </p:sp>
      <p:sp>
        <p:nvSpPr>
          <p:cNvPr id="887" name="Google Shape;887;p79"/>
          <p:cNvSpPr/>
          <p:nvPr/>
        </p:nvSpPr>
        <p:spPr>
          <a:xfrm flipH="1">
            <a:off x="2299325" y="1062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9"/>
          <p:cNvSpPr/>
          <p:nvPr/>
        </p:nvSpPr>
        <p:spPr>
          <a:xfrm flipH="1">
            <a:off x="6184450" y="1062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9"/>
          <p:cNvSpPr/>
          <p:nvPr/>
        </p:nvSpPr>
        <p:spPr>
          <a:xfrm flipH="1">
            <a:off x="2299325" y="2937113"/>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9"/>
          <p:cNvSpPr/>
          <p:nvPr/>
        </p:nvSpPr>
        <p:spPr>
          <a:xfrm flipH="1">
            <a:off x="6184450" y="2937113"/>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79"/>
          <p:cNvGrpSpPr/>
          <p:nvPr/>
        </p:nvGrpSpPr>
        <p:grpSpPr>
          <a:xfrm>
            <a:off x="6329691" y="3060245"/>
            <a:ext cx="369805" cy="353782"/>
            <a:chOff x="3950316" y="3820307"/>
            <a:chExt cx="369805" cy="353782"/>
          </a:xfrm>
        </p:grpSpPr>
        <p:sp>
          <p:nvSpPr>
            <p:cNvPr id="892" name="Google Shape;892;p79"/>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9"/>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9"/>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9"/>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9"/>
          <p:cNvGrpSpPr/>
          <p:nvPr/>
        </p:nvGrpSpPr>
        <p:grpSpPr>
          <a:xfrm>
            <a:off x="6354500" y="1194987"/>
            <a:ext cx="320143" cy="392581"/>
            <a:chOff x="3086313" y="2877049"/>
            <a:chExt cx="320143" cy="392581"/>
          </a:xfrm>
        </p:grpSpPr>
        <p:sp>
          <p:nvSpPr>
            <p:cNvPr id="897" name="Google Shape;897;p79"/>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9"/>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9"/>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9"/>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9"/>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9"/>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9"/>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9"/>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9"/>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9"/>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9"/>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9"/>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79"/>
          <p:cNvSpPr/>
          <p:nvPr/>
        </p:nvSpPr>
        <p:spPr>
          <a:xfrm>
            <a:off x="2443793" y="308109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79"/>
          <p:cNvGrpSpPr/>
          <p:nvPr/>
        </p:nvGrpSpPr>
        <p:grpSpPr>
          <a:xfrm>
            <a:off x="2452910" y="1215266"/>
            <a:ext cx="353145" cy="351998"/>
            <a:chOff x="852385" y="1510916"/>
            <a:chExt cx="353145" cy="351998"/>
          </a:xfrm>
        </p:grpSpPr>
        <p:sp>
          <p:nvSpPr>
            <p:cNvPr id="911" name="Google Shape;911;p79"/>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9"/>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9"/>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1000"/>
                                        <p:tgtEl>
                                          <p:spTgt spid="879"/>
                                        </p:tgtEl>
                                      </p:cBhvr>
                                    </p:animEffect>
                                  </p:childTnLst>
                                </p:cTn>
                              </p:par>
                              <p:par>
                                <p:cTn id="8" presetID="10" presetClass="entr" presetSubtype="0" fill="hold" nodeType="withEffect">
                                  <p:stCondLst>
                                    <p:cond delay="0"/>
                                  </p:stCondLst>
                                  <p:childTnLst>
                                    <p:set>
                                      <p:cBhvr>
                                        <p:cTn id="9" dur="1" fill="hold">
                                          <p:stCondLst>
                                            <p:cond delay="0"/>
                                          </p:stCondLst>
                                        </p:cTn>
                                        <p:tgtEl>
                                          <p:spTgt spid="880"/>
                                        </p:tgtEl>
                                        <p:attrNameLst>
                                          <p:attrName>style.visibility</p:attrName>
                                        </p:attrNameLst>
                                      </p:cBhvr>
                                      <p:to>
                                        <p:strVal val="visible"/>
                                      </p:to>
                                    </p:set>
                                    <p:animEffect transition="in" filter="fade">
                                      <p:cBhvr>
                                        <p:cTn id="10" dur="1000"/>
                                        <p:tgtEl>
                                          <p:spTgt spid="880"/>
                                        </p:tgtEl>
                                      </p:cBhvr>
                                    </p:animEffect>
                                  </p:childTnLst>
                                </p:cTn>
                              </p:par>
                              <p:par>
                                <p:cTn id="11" presetID="10" presetClass="entr" presetSubtype="0" fill="hold" nodeType="withEffect">
                                  <p:stCondLst>
                                    <p:cond delay="0"/>
                                  </p:stCondLst>
                                  <p:childTnLst>
                                    <p:set>
                                      <p:cBhvr>
                                        <p:cTn id="12" dur="1" fill="hold">
                                          <p:stCondLst>
                                            <p:cond delay="0"/>
                                          </p:stCondLst>
                                        </p:cTn>
                                        <p:tgtEl>
                                          <p:spTgt spid="887"/>
                                        </p:tgtEl>
                                        <p:attrNameLst>
                                          <p:attrName>style.visibility</p:attrName>
                                        </p:attrNameLst>
                                      </p:cBhvr>
                                      <p:to>
                                        <p:strVal val="visible"/>
                                      </p:to>
                                    </p:set>
                                    <p:animEffect transition="in" filter="fade">
                                      <p:cBhvr>
                                        <p:cTn id="13" dur="1000"/>
                                        <p:tgtEl>
                                          <p:spTgt spid="887"/>
                                        </p:tgtEl>
                                      </p:cBhvr>
                                    </p:animEffect>
                                  </p:childTnLst>
                                </p:cTn>
                              </p:par>
                              <p:par>
                                <p:cTn id="14" presetID="10" presetClass="entr" presetSubtype="0" fill="hold" nodeType="withEffect">
                                  <p:stCondLst>
                                    <p:cond delay="0"/>
                                  </p:stCondLst>
                                  <p:childTnLst>
                                    <p:set>
                                      <p:cBhvr>
                                        <p:cTn id="15" dur="1" fill="hold">
                                          <p:stCondLst>
                                            <p:cond delay="0"/>
                                          </p:stCondLst>
                                        </p:cTn>
                                        <p:tgtEl>
                                          <p:spTgt spid="910"/>
                                        </p:tgtEl>
                                        <p:attrNameLst>
                                          <p:attrName>style.visibility</p:attrName>
                                        </p:attrNameLst>
                                      </p:cBhvr>
                                      <p:to>
                                        <p:strVal val="visible"/>
                                      </p:to>
                                    </p:set>
                                    <p:animEffect transition="in" filter="fade">
                                      <p:cBhvr>
                                        <p:cTn id="16" dur="1000"/>
                                        <p:tgtEl>
                                          <p:spTgt spid="9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1"/>
                                        </p:tgtEl>
                                        <p:attrNameLst>
                                          <p:attrName>style.visibility</p:attrName>
                                        </p:attrNameLst>
                                      </p:cBhvr>
                                      <p:to>
                                        <p:strVal val="visible"/>
                                      </p:to>
                                    </p:set>
                                    <p:animEffect transition="in" filter="fade">
                                      <p:cBhvr>
                                        <p:cTn id="21" dur="1000"/>
                                        <p:tgtEl>
                                          <p:spTgt spid="881"/>
                                        </p:tgtEl>
                                      </p:cBhvr>
                                    </p:animEffect>
                                  </p:childTnLst>
                                </p:cTn>
                              </p:par>
                              <p:par>
                                <p:cTn id="22" presetID="10" presetClass="entr" presetSubtype="0" fill="hold" nodeType="withEffect">
                                  <p:stCondLst>
                                    <p:cond delay="0"/>
                                  </p:stCondLst>
                                  <p:childTnLst>
                                    <p:set>
                                      <p:cBhvr>
                                        <p:cTn id="23" dur="1" fill="hold">
                                          <p:stCondLst>
                                            <p:cond delay="0"/>
                                          </p:stCondLst>
                                        </p:cTn>
                                        <p:tgtEl>
                                          <p:spTgt spid="882"/>
                                        </p:tgtEl>
                                        <p:attrNameLst>
                                          <p:attrName>style.visibility</p:attrName>
                                        </p:attrNameLst>
                                      </p:cBhvr>
                                      <p:to>
                                        <p:strVal val="visible"/>
                                      </p:to>
                                    </p:set>
                                    <p:animEffect transition="in" filter="fade">
                                      <p:cBhvr>
                                        <p:cTn id="24" dur="1000"/>
                                        <p:tgtEl>
                                          <p:spTgt spid="882"/>
                                        </p:tgtEl>
                                      </p:cBhvr>
                                    </p:animEffect>
                                  </p:childTnLst>
                                </p:cTn>
                              </p:par>
                              <p:par>
                                <p:cTn id="25" presetID="10" presetClass="entr" presetSubtype="0" fill="hold" nodeType="with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fade">
                                      <p:cBhvr>
                                        <p:cTn id="27" dur="1000"/>
                                        <p:tgtEl>
                                          <p:spTgt spid="888"/>
                                        </p:tgtEl>
                                      </p:cBhvr>
                                    </p:animEffect>
                                  </p:childTnLst>
                                </p:cTn>
                              </p:par>
                              <p:par>
                                <p:cTn id="28" presetID="10" presetClass="entr" presetSubtype="0" fill="hold" nodeType="withEffect">
                                  <p:stCondLst>
                                    <p:cond delay="0"/>
                                  </p:stCondLst>
                                  <p:childTnLst>
                                    <p:set>
                                      <p:cBhvr>
                                        <p:cTn id="29" dur="1" fill="hold">
                                          <p:stCondLst>
                                            <p:cond delay="0"/>
                                          </p:stCondLst>
                                        </p:cTn>
                                        <p:tgtEl>
                                          <p:spTgt spid="896"/>
                                        </p:tgtEl>
                                        <p:attrNameLst>
                                          <p:attrName>style.visibility</p:attrName>
                                        </p:attrNameLst>
                                      </p:cBhvr>
                                      <p:to>
                                        <p:strVal val="visible"/>
                                      </p:to>
                                    </p:set>
                                    <p:animEffect transition="in" filter="fade">
                                      <p:cBhvr>
                                        <p:cTn id="30" dur="1000"/>
                                        <p:tgtEl>
                                          <p:spTgt spid="8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83"/>
                                        </p:tgtEl>
                                        <p:attrNameLst>
                                          <p:attrName>style.visibility</p:attrName>
                                        </p:attrNameLst>
                                      </p:cBhvr>
                                      <p:to>
                                        <p:strVal val="visible"/>
                                      </p:to>
                                    </p:set>
                                    <p:animEffect transition="in" filter="fade">
                                      <p:cBhvr>
                                        <p:cTn id="35" dur="1000"/>
                                        <p:tgtEl>
                                          <p:spTgt spid="883"/>
                                        </p:tgtEl>
                                      </p:cBhvr>
                                    </p:animEffect>
                                  </p:childTnLst>
                                </p:cTn>
                              </p:par>
                              <p:par>
                                <p:cTn id="36" presetID="10" presetClass="entr" presetSubtype="0" fill="hold" nodeType="withEffect">
                                  <p:stCondLst>
                                    <p:cond delay="0"/>
                                  </p:stCondLst>
                                  <p:childTnLst>
                                    <p:set>
                                      <p:cBhvr>
                                        <p:cTn id="37" dur="1" fill="hold">
                                          <p:stCondLst>
                                            <p:cond delay="0"/>
                                          </p:stCondLst>
                                        </p:cTn>
                                        <p:tgtEl>
                                          <p:spTgt spid="884"/>
                                        </p:tgtEl>
                                        <p:attrNameLst>
                                          <p:attrName>style.visibility</p:attrName>
                                        </p:attrNameLst>
                                      </p:cBhvr>
                                      <p:to>
                                        <p:strVal val="visible"/>
                                      </p:to>
                                    </p:set>
                                    <p:animEffect transition="in" filter="fade">
                                      <p:cBhvr>
                                        <p:cTn id="38" dur="1000"/>
                                        <p:tgtEl>
                                          <p:spTgt spid="884"/>
                                        </p:tgtEl>
                                      </p:cBhvr>
                                    </p:animEffect>
                                  </p:childTnLst>
                                </p:cTn>
                              </p:par>
                              <p:par>
                                <p:cTn id="39" presetID="10" presetClass="entr" presetSubtype="0" fill="hold" nodeType="withEffect">
                                  <p:stCondLst>
                                    <p:cond delay="0"/>
                                  </p:stCondLst>
                                  <p:childTnLst>
                                    <p:set>
                                      <p:cBhvr>
                                        <p:cTn id="40" dur="1" fill="hold">
                                          <p:stCondLst>
                                            <p:cond delay="0"/>
                                          </p:stCondLst>
                                        </p:cTn>
                                        <p:tgtEl>
                                          <p:spTgt spid="889"/>
                                        </p:tgtEl>
                                        <p:attrNameLst>
                                          <p:attrName>style.visibility</p:attrName>
                                        </p:attrNameLst>
                                      </p:cBhvr>
                                      <p:to>
                                        <p:strVal val="visible"/>
                                      </p:to>
                                    </p:set>
                                    <p:animEffect transition="in" filter="fade">
                                      <p:cBhvr>
                                        <p:cTn id="41" dur="1000"/>
                                        <p:tgtEl>
                                          <p:spTgt spid="889"/>
                                        </p:tgtEl>
                                      </p:cBhvr>
                                    </p:animEffect>
                                  </p:childTnLst>
                                </p:cTn>
                              </p:par>
                              <p:par>
                                <p:cTn id="42" presetID="10" presetClass="entr" presetSubtype="0" fill="hold" nodeType="withEffect">
                                  <p:stCondLst>
                                    <p:cond delay="0"/>
                                  </p:stCondLst>
                                  <p:childTnLst>
                                    <p:set>
                                      <p:cBhvr>
                                        <p:cTn id="43" dur="1" fill="hold">
                                          <p:stCondLst>
                                            <p:cond delay="0"/>
                                          </p:stCondLst>
                                        </p:cTn>
                                        <p:tgtEl>
                                          <p:spTgt spid="909"/>
                                        </p:tgtEl>
                                        <p:attrNameLst>
                                          <p:attrName>style.visibility</p:attrName>
                                        </p:attrNameLst>
                                      </p:cBhvr>
                                      <p:to>
                                        <p:strVal val="visible"/>
                                      </p:to>
                                    </p:set>
                                    <p:animEffect transition="in" filter="fade">
                                      <p:cBhvr>
                                        <p:cTn id="44" dur="1000"/>
                                        <p:tgtEl>
                                          <p:spTgt spid="9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85"/>
                                        </p:tgtEl>
                                        <p:attrNameLst>
                                          <p:attrName>style.visibility</p:attrName>
                                        </p:attrNameLst>
                                      </p:cBhvr>
                                      <p:to>
                                        <p:strVal val="visible"/>
                                      </p:to>
                                    </p:set>
                                    <p:animEffect transition="in" filter="fade">
                                      <p:cBhvr>
                                        <p:cTn id="49" dur="1000"/>
                                        <p:tgtEl>
                                          <p:spTgt spid="885"/>
                                        </p:tgtEl>
                                      </p:cBhvr>
                                    </p:animEffect>
                                  </p:childTnLst>
                                </p:cTn>
                              </p:par>
                              <p:par>
                                <p:cTn id="50" presetID="10" presetClass="entr" presetSubtype="0" fill="hold" nodeType="withEffect">
                                  <p:stCondLst>
                                    <p:cond delay="0"/>
                                  </p:stCondLst>
                                  <p:childTnLst>
                                    <p:set>
                                      <p:cBhvr>
                                        <p:cTn id="51" dur="1" fill="hold">
                                          <p:stCondLst>
                                            <p:cond delay="0"/>
                                          </p:stCondLst>
                                        </p:cTn>
                                        <p:tgtEl>
                                          <p:spTgt spid="886"/>
                                        </p:tgtEl>
                                        <p:attrNameLst>
                                          <p:attrName>style.visibility</p:attrName>
                                        </p:attrNameLst>
                                      </p:cBhvr>
                                      <p:to>
                                        <p:strVal val="visible"/>
                                      </p:to>
                                    </p:set>
                                    <p:animEffect transition="in" filter="fade">
                                      <p:cBhvr>
                                        <p:cTn id="52" dur="1000"/>
                                        <p:tgtEl>
                                          <p:spTgt spid="886"/>
                                        </p:tgtEl>
                                      </p:cBhvr>
                                    </p:animEffect>
                                  </p:childTnLst>
                                </p:cTn>
                              </p:par>
                              <p:par>
                                <p:cTn id="53" presetID="10" presetClass="entr" presetSubtype="0" fill="hold" nodeType="withEffect">
                                  <p:stCondLst>
                                    <p:cond delay="0"/>
                                  </p:stCondLst>
                                  <p:childTnLst>
                                    <p:set>
                                      <p:cBhvr>
                                        <p:cTn id="54" dur="1" fill="hold">
                                          <p:stCondLst>
                                            <p:cond delay="0"/>
                                          </p:stCondLst>
                                        </p:cTn>
                                        <p:tgtEl>
                                          <p:spTgt spid="890"/>
                                        </p:tgtEl>
                                        <p:attrNameLst>
                                          <p:attrName>style.visibility</p:attrName>
                                        </p:attrNameLst>
                                      </p:cBhvr>
                                      <p:to>
                                        <p:strVal val="visible"/>
                                      </p:to>
                                    </p:set>
                                    <p:animEffect transition="in" filter="fade">
                                      <p:cBhvr>
                                        <p:cTn id="55" dur="1000"/>
                                        <p:tgtEl>
                                          <p:spTgt spid="890"/>
                                        </p:tgtEl>
                                      </p:cBhvr>
                                    </p:animEffect>
                                  </p:childTnLst>
                                </p:cTn>
                              </p:par>
                              <p:par>
                                <p:cTn id="56" presetID="10" presetClass="entr" presetSubtype="0" fill="hold" nodeType="withEffect">
                                  <p:stCondLst>
                                    <p:cond delay="0"/>
                                  </p:stCondLst>
                                  <p:childTnLst>
                                    <p:set>
                                      <p:cBhvr>
                                        <p:cTn id="57" dur="1" fill="hold">
                                          <p:stCondLst>
                                            <p:cond delay="0"/>
                                          </p:stCondLst>
                                        </p:cTn>
                                        <p:tgtEl>
                                          <p:spTgt spid="891"/>
                                        </p:tgtEl>
                                        <p:attrNameLst>
                                          <p:attrName>style.visibility</p:attrName>
                                        </p:attrNameLst>
                                      </p:cBhvr>
                                      <p:to>
                                        <p:strVal val="visible"/>
                                      </p:to>
                                    </p:set>
                                    <p:animEffect transition="in" filter="fade">
                                      <p:cBhvr>
                                        <p:cTn id="58"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Google Shape;918;p80"/>
          <p:cNvPicPr preferRelativeResize="0"/>
          <p:nvPr/>
        </p:nvPicPr>
        <p:blipFill>
          <a:blip r:embed="rId3">
            <a:alphaModFix/>
          </a:blip>
          <a:stretch>
            <a:fillRect/>
          </a:stretch>
        </p:blipFill>
        <p:spPr>
          <a:xfrm flipH="1">
            <a:off x="6772275" y="1955761"/>
            <a:ext cx="3048000" cy="2197674"/>
          </a:xfrm>
          <a:prstGeom prst="rect">
            <a:avLst/>
          </a:prstGeom>
          <a:noFill/>
          <a:ln>
            <a:noFill/>
          </a:ln>
        </p:spPr>
      </p:pic>
      <p:sp>
        <p:nvSpPr>
          <p:cNvPr id="919" name="Google Shape;919;p80"/>
          <p:cNvSpPr/>
          <p:nvPr/>
        </p:nvSpPr>
        <p:spPr>
          <a:xfrm>
            <a:off x="7760375" y="6658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0"/>
          <p:cNvSpPr/>
          <p:nvPr/>
        </p:nvSpPr>
        <p:spPr>
          <a:xfrm flipH="1">
            <a:off x="7408725" y="2792825"/>
            <a:ext cx="906600" cy="90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922" name="Google Shape;922;p80"/>
          <p:cNvSpPr txBox="1">
            <a:spLocks noGrp="1"/>
          </p:cNvSpPr>
          <p:nvPr>
            <p:ph type="title" idx="2"/>
          </p:nvPr>
        </p:nvSpPr>
        <p:spPr>
          <a:xfrm>
            <a:off x="1959975" y="129737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a:t>
            </a:r>
            <a:endParaRPr/>
          </a:p>
        </p:txBody>
      </p:sp>
      <p:sp>
        <p:nvSpPr>
          <p:cNvPr id="923" name="Google Shape;923;p80"/>
          <p:cNvSpPr txBox="1">
            <a:spLocks noGrp="1"/>
          </p:cNvSpPr>
          <p:nvPr>
            <p:ph type="subTitle" idx="1"/>
          </p:nvPr>
        </p:nvSpPr>
        <p:spPr>
          <a:xfrm>
            <a:off x="1959985" y="15613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924" name="Google Shape;924;p80"/>
          <p:cNvSpPr txBox="1">
            <a:spLocks noGrp="1"/>
          </p:cNvSpPr>
          <p:nvPr>
            <p:ph type="title" idx="3"/>
          </p:nvPr>
        </p:nvSpPr>
        <p:spPr>
          <a:xfrm>
            <a:off x="1959975" y="2125208"/>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a:t>
            </a:r>
            <a:endParaRPr/>
          </a:p>
        </p:txBody>
      </p:sp>
      <p:sp>
        <p:nvSpPr>
          <p:cNvPr id="925" name="Google Shape;925;p80"/>
          <p:cNvSpPr txBox="1">
            <a:spLocks noGrp="1"/>
          </p:cNvSpPr>
          <p:nvPr>
            <p:ph type="subTitle" idx="4"/>
          </p:nvPr>
        </p:nvSpPr>
        <p:spPr>
          <a:xfrm>
            <a:off x="1959985" y="238917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926" name="Google Shape;926;p80"/>
          <p:cNvSpPr txBox="1">
            <a:spLocks noGrp="1"/>
          </p:cNvSpPr>
          <p:nvPr>
            <p:ph type="title" idx="5"/>
          </p:nvPr>
        </p:nvSpPr>
        <p:spPr>
          <a:xfrm>
            <a:off x="1959975" y="2953042"/>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STUDY</a:t>
            </a:r>
            <a:endParaRPr/>
          </a:p>
        </p:txBody>
      </p:sp>
      <p:sp>
        <p:nvSpPr>
          <p:cNvPr id="927" name="Google Shape;927;p80"/>
          <p:cNvSpPr txBox="1">
            <a:spLocks noGrp="1"/>
          </p:cNvSpPr>
          <p:nvPr>
            <p:ph type="subTitle" idx="6"/>
          </p:nvPr>
        </p:nvSpPr>
        <p:spPr>
          <a:xfrm>
            <a:off x="1959985" y="321702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928" name="Google Shape;928;p80"/>
          <p:cNvSpPr txBox="1">
            <a:spLocks noGrp="1"/>
          </p:cNvSpPr>
          <p:nvPr>
            <p:ph type="title" idx="7"/>
          </p:nvPr>
        </p:nvSpPr>
        <p:spPr>
          <a:xfrm>
            <a:off x="1959975" y="3780875"/>
            <a:ext cx="52431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a:t>
            </a:r>
            <a:endParaRPr/>
          </a:p>
        </p:txBody>
      </p:sp>
      <p:sp>
        <p:nvSpPr>
          <p:cNvPr id="929" name="Google Shape;929;p80"/>
          <p:cNvSpPr txBox="1">
            <a:spLocks noGrp="1"/>
          </p:cNvSpPr>
          <p:nvPr>
            <p:ph type="subTitle" idx="8"/>
          </p:nvPr>
        </p:nvSpPr>
        <p:spPr>
          <a:xfrm>
            <a:off x="1959985" y="4044875"/>
            <a:ext cx="5243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930" name="Google Shape;930;p80"/>
          <p:cNvSpPr/>
          <p:nvPr/>
        </p:nvSpPr>
        <p:spPr>
          <a:xfrm flipH="1">
            <a:off x="994400" y="12568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p:nvPr/>
        </p:nvSpPr>
        <p:spPr>
          <a:xfrm flipH="1">
            <a:off x="994400" y="20846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0"/>
          <p:cNvSpPr/>
          <p:nvPr/>
        </p:nvSpPr>
        <p:spPr>
          <a:xfrm flipH="1">
            <a:off x="994400" y="2912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0"/>
          <p:cNvSpPr/>
          <p:nvPr/>
        </p:nvSpPr>
        <p:spPr>
          <a:xfrm flipH="1">
            <a:off x="994400" y="37402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80"/>
          <p:cNvGrpSpPr/>
          <p:nvPr/>
        </p:nvGrpSpPr>
        <p:grpSpPr>
          <a:xfrm>
            <a:off x="1136415" y="3073559"/>
            <a:ext cx="376271" cy="337982"/>
            <a:chOff x="2612597" y="3367075"/>
            <a:chExt cx="376271" cy="337982"/>
          </a:xfrm>
        </p:grpSpPr>
        <p:sp>
          <p:nvSpPr>
            <p:cNvPr id="935" name="Google Shape;935;p80"/>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0"/>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80"/>
          <p:cNvGrpSpPr/>
          <p:nvPr/>
        </p:nvGrpSpPr>
        <p:grpSpPr>
          <a:xfrm>
            <a:off x="1188944" y="2223206"/>
            <a:ext cx="271213" cy="383088"/>
            <a:chOff x="1333682" y="3344330"/>
            <a:chExt cx="271213" cy="383088"/>
          </a:xfrm>
        </p:grpSpPr>
        <p:sp>
          <p:nvSpPr>
            <p:cNvPr id="938" name="Google Shape;938;p80"/>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0"/>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0"/>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0"/>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0"/>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0"/>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0"/>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0"/>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0"/>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80"/>
          <p:cNvGrpSpPr/>
          <p:nvPr/>
        </p:nvGrpSpPr>
        <p:grpSpPr>
          <a:xfrm>
            <a:off x="1144187" y="3889748"/>
            <a:ext cx="360726" cy="361204"/>
            <a:chOff x="3510335" y="2892499"/>
            <a:chExt cx="360726" cy="361204"/>
          </a:xfrm>
        </p:grpSpPr>
        <p:sp>
          <p:nvSpPr>
            <p:cNvPr id="950" name="Google Shape;950;p80"/>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0"/>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0"/>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0"/>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80"/>
          <p:cNvSpPr/>
          <p:nvPr/>
        </p:nvSpPr>
        <p:spPr>
          <a:xfrm>
            <a:off x="1133946" y="1430717"/>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animEffect transition="in" filter="fade">
                                      <p:cBhvr>
                                        <p:cTn id="7" dur="1000"/>
                                        <p:tgtEl>
                                          <p:spTgt spid="922"/>
                                        </p:tgtEl>
                                      </p:cBhvr>
                                    </p:animEffect>
                                  </p:childTnLst>
                                </p:cTn>
                              </p:par>
                              <p:par>
                                <p:cTn id="8" presetID="10" presetClass="entr" presetSubtype="0" fill="hold" nodeType="withEffect">
                                  <p:stCondLst>
                                    <p:cond delay="0"/>
                                  </p:stCondLst>
                                  <p:childTnLst>
                                    <p:set>
                                      <p:cBhvr>
                                        <p:cTn id="9" dur="1" fill="hold">
                                          <p:stCondLst>
                                            <p:cond delay="0"/>
                                          </p:stCondLst>
                                        </p:cTn>
                                        <p:tgtEl>
                                          <p:spTgt spid="923"/>
                                        </p:tgtEl>
                                        <p:attrNameLst>
                                          <p:attrName>style.visibility</p:attrName>
                                        </p:attrNameLst>
                                      </p:cBhvr>
                                      <p:to>
                                        <p:strVal val="visible"/>
                                      </p:to>
                                    </p:set>
                                    <p:animEffect transition="in" filter="fade">
                                      <p:cBhvr>
                                        <p:cTn id="10" dur="1000"/>
                                        <p:tgtEl>
                                          <p:spTgt spid="923"/>
                                        </p:tgtEl>
                                      </p:cBhvr>
                                    </p:animEffect>
                                  </p:childTnLst>
                                </p:cTn>
                              </p:par>
                              <p:par>
                                <p:cTn id="11" presetID="10" presetClass="entr" presetSubtype="0" fill="hold" nodeType="withEffect">
                                  <p:stCondLst>
                                    <p:cond delay="0"/>
                                  </p:stCondLst>
                                  <p:childTnLst>
                                    <p:set>
                                      <p:cBhvr>
                                        <p:cTn id="12" dur="1" fill="hold">
                                          <p:stCondLst>
                                            <p:cond delay="0"/>
                                          </p:stCondLst>
                                        </p:cTn>
                                        <p:tgtEl>
                                          <p:spTgt spid="930"/>
                                        </p:tgtEl>
                                        <p:attrNameLst>
                                          <p:attrName>style.visibility</p:attrName>
                                        </p:attrNameLst>
                                      </p:cBhvr>
                                      <p:to>
                                        <p:strVal val="visible"/>
                                      </p:to>
                                    </p:set>
                                    <p:animEffect transition="in" filter="fade">
                                      <p:cBhvr>
                                        <p:cTn id="13" dur="1000"/>
                                        <p:tgtEl>
                                          <p:spTgt spid="930"/>
                                        </p:tgtEl>
                                      </p:cBhvr>
                                    </p:animEffect>
                                  </p:childTnLst>
                                </p:cTn>
                              </p:par>
                              <p:par>
                                <p:cTn id="14" presetID="10" presetClass="entr" presetSubtype="0" fill="hold" nodeType="withEffect">
                                  <p:stCondLst>
                                    <p:cond delay="0"/>
                                  </p:stCondLst>
                                  <p:childTnLst>
                                    <p:set>
                                      <p:cBhvr>
                                        <p:cTn id="15" dur="1" fill="hold">
                                          <p:stCondLst>
                                            <p:cond delay="0"/>
                                          </p:stCondLst>
                                        </p:cTn>
                                        <p:tgtEl>
                                          <p:spTgt spid="955"/>
                                        </p:tgtEl>
                                        <p:attrNameLst>
                                          <p:attrName>style.visibility</p:attrName>
                                        </p:attrNameLst>
                                      </p:cBhvr>
                                      <p:to>
                                        <p:strVal val="visible"/>
                                      </p:to>
                                    </p:set>
                                    <p:animEffect transition="in" filter="fade">
                                      <p:cBhvr>
                                        <p:cTn id="16" dur="1000"/>
                                        <p:tgtEl>
                                          <p:spTgt spid="9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4"/>
                                        </p:tgtEl>
                                        <p:attrNameLst>
                                          <p:attrName>style.visibility</p:attrName>
                                        </p:attrNameLst>
                                      </p:cBhvr>
                                      <p:to>
                                        <p:strVal val="visible"/>
                                      </p:to>
                                    </p:set>
                                    <p:animEffect transition="in" filter="fade">
                                      <p:cBhvr>
                                        <p:cTn id="21" dur="1000"/>
                                        <p:tgtEl>
                                          <p:spTgt spid="924"/>
                                        </p:tgtEl>
                                      </p:cBhvr>
                                    </p:animEffect>
                                  </p:childTnLst>
                                </p:cTn>
                              </p:par>
                              <p:par>
                                <p:cTn id="22" presetID="10" presetClass="entr" presetSubtype="0" fill="hold" nodeType="withEffect">
                                  <p:stCondLst>
                                    <p:cond delay="0"/>
                                  </p:stCondLst>
                                  <p:childTnLst>
                                    <p:set>
                                      <p:cBhvr>
                                        <p:cTn id="23" dur="1" fill="hold">
                                          <p:stCondLst>
                                            <p:cond delay="0"/>
                                          </p:stCondLst>
                                        </p:cTn>
                                        <p:tgtEl>
                                          <p:spTgt spid="925"/>
                                        </p:tgtEl>
                                        <p:attrNameLst>
                                          <p:attrName>style.visibility</p:attrName>
                                        </p:attrNameLst>
                                      </p:cBhvr>
                                      <p:to>
                                        <p:strVal val="visible"/>
                                      </p:to>
                                    </p:set>
                                    <p:animEffect transition="in" filter="fade">
                                      <p:cBhvr>
                                        <p:cTn id="24" dur="1000"/>
                                        <p:tgtEl>
                                          <p:spTgt spid="925"/>
                                        </p:tgtEl>
                                      </p:cBhvr>
                                    </p:animEffect>
                                  </p:childTnLst>
                                </p:cTn>
                              </p:par>
                              <p:par>
                                <p:cTn id="25" presetID="10" presetClass="entr" presetSubtype="0" fill="hold" nodeType="withEffect">
                                  <p:stCondLst>
                                    <p:cond delay="0"/>
                                  </p:stCondLst>
                                  <p:childTnLst>
                                    <p:set>
                                      <p:cBhvr>
                                        <p:cTn id="26" dur="1" fill="hold">
                                          <p:stCondLst>
                                            <p:cond delay="0"/>
                                          </p:stCondLst>
                                        </p:cTn>
                                        <p:tgtEl>
                                          <p:spTgt spid="931"/>
                                        </p:tgtEl>
                                        <p:attrNameLst>
                                          <p:attrName>style.visibility</p:attrName>
                                        </p:attrNameLst>
                                      </p:cBhvr>
                                      <p:to>
                                        <p:strVal val="visible"/>
                                      </p:to>
                                    </p:set>
                                    <p:animEffect transition="in" filter="fade">
                                      <p:cBhvr>
                                        <p:cTn id="27" dur="1000"/>
                                        <p:tgtEl>
                                          <p:spTgt spid="931"/>
                                        </p:tgtEl>
                                      </p:cBhvr>
                                    </p:animEffect>
                                  </p:childTnLst>
                                </p:cTn>
                              </p:par>
                              <p:par>
                                <p:cTn id="28" presetID="10" presetClass="entr" presetSubtype="0" fill="hold" nodeType="withEffect">
                                  <p:stCondLst>
                                    <p:cond delay="0"/>
                                  </p:stCondLst>
                                  <p:childTnLst>
                                    <p:set>
                                      <p:cBhvr>
                                        <p:cTn id="29" dur="1" fill="hold">
                                          <p:stCondLst>
                                            <p:cond delay="0"/>
                                          </p:stCondLst>
                                        </p:cTn>
                                        <p:tgtEl>
                                          <p:spTgt spid="937"/>
                                        </p:tgtEl>
                                        <p:attrNameLst>
                                          <p:attrName>style.visibility</p:attrName>
                                        </p:attrNameLst>
                                      </p:cBhvr>
                                      <p:to>
                                        <p:strVal val="visible"/>
                                      </p:to>
                                    </p:set>
                                    <p:animEffect transition="in" filter="fade">
                                      <p:cBhvr>
                                        <p:cTn id="30" dur="1000"/>
                                        <p:tgtEl>
                                          <p:spTgt spid="9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6"/>
                                        </p:tgtEl>
                                        <p:attrNameLst>
                                          <p:attrName>style.visibility</p:attrName>
                                        </p:attrNameLst>
                                      </p:cBhvr>
                                      <p:to>
                                        <p:strVal val="visible"/>
                                      </p:to>
                                    </p:set>
                                    <p:animEffect transition="in" filter="fade">
                                      <p:cBhvr>
                                        <p:cTn id="35" dur="1000"/>
                                        <p:tgtEl>
                                          <p:spTgt spid="926"/>
                                        </p:tgtEl>
                                      </p:cBhvr>
                                    </p:animEffect>
                                  </p:childTnLst>
                                </p:cTn>
                              </p:par>
                              <p:par>
                                <p:cTn id="36" presetID="10" presetClass="entr" presetSubtype="0" fill="hold" nodeType="withEffect">
                                  <p:stCondLst>
                                    <p:cond delay="0"/>
                                  </p:stCondLst>
                                  <p:childTnLst>
                                    <p:set>
                                      <p:cBhvr>
                                        <p:cTn id="37" dur="1" fill="hold">
                                          <p:stCondLst>
                                            <p:cond delay="0"/>
                                          </p:stCondLst>
                                        </p:cTn>
                                        <p:tgtEl>
                                          <p:spTgt spid="927"/>
                                        </p:tgtEl>
                                        <p:attrNameLst>
                                          <p:attrName>style.visibility</p:attrName>
                                        </p:attrNameLst>
                                      </p:cBhvr>
                                      <p:to>
                                        <p:strVal val="visible"/>
                                      </p:to>
                                    </p:set>
                                    <p:animEffect transition="in" filter="fade">
                                      <p:cBhvr>
                                        <p:cTn id="38" dur="1000"/>
                                        <p:tgtEl>
                                          <p:spTgt spid="927"/>
                                        </p:tgtEl>
                                      </p:cBhvr>
                                    </p:animEffect>
                                  </p:childTnLst>
                                </p:cTn>
                              </p:par>
                              <p:par>
                                <p:cTn id="39" presetID="10" presetClass="entr" presetSubtype="0" fill="hold" nodeType="withEffect">
                                  <p:stCondLst>
                                    <p:cond delay="0"/>
                                  </p:stCondLst>
                                  <p:childTnLst>
                                    <p:set>
                                      <p:cBhvr>
                                        <p:cTn id="40" dur="1" fill="hold">
                                          <p:stCondLst>
                                            <p:cond delay="0"/>
                                          </p:stCondLst>
                                        </p:cTn>
                                        <p:tgtEl>
                                          <p:spTgt spid="932"/>
                                        </p:tgtEl>
                                        <p:attrNameLst>
                                          <p:attrName>style.visibility</p:attrName>
                                        </p:attrNameLst>
                                      </p:cBhvr>
                                      <p:to>
                                        <p:strVal val="visible"/>
                                      </p:to>
                                    </p:set>
                                    <p:animEffect transition="in" filter="fade">
                                      <p:cBhvr>
                                        <p:cTn id="41" dur="1000"/>
                                        <p:tgtEl>
                                          <p:spTgt spid="932"/>
                                        </p:tgtEl>
                                      </p:cBhvr>
                                    </p:animEffect>
                                  </p:childTnLst>
                                </p:cTn>
                              </p:par>
                              <p:par>
                                <p:cTn id="42" presetID="10" presetClass="entr" presetSubtype="0" fill="hold" nodeType="withEffect">
                                  <p:stCondLst>
                                    <p:cond delay="0"/>
                                  </p:stCondLst>
                                  <p:childTnLst>
                                    <p:set>
                                      <p:cBhvr>
                                        <p:cTn id="43" dur="1" fill="hold">
                                          <p:stCondLst>
                                            <p:cond delay="0"/>
                                          </p:stCondLst>
                                        </p:cTn>
                                        <p:tgtEl>
                                          <p:spTgt spid="934"/>
                                        </p:tgtEl>
                                        <p:attrNameLst>
                                          <p:attrName>style.visibility</p:attrName>
                                        </p:attrNameLst>
                                      </p:cBhvr>
                                      <p:to>
                                        <p:strVal val="visible"/>
                                      </p:to>
                                    </p:set>
                                    <p:animEffect transition="in" filter="fade">
                                      <p:cBhvr>
                                        <p:cTn id="44" dur="1000"/>
                                        <p:tgtEl>
                                          <p:spTgt spid="9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8"/>
                                        </p:tgtEl>
                                        <p:attrNameLst>
                                          <p:attrName>style.visibility</p:attrName>
                                        </p:attrNameLst>
                                      </p:cBhvr>
                                      <p:to>
                                        <p:strVal val="visible"/>
                                      </p:to>
                                    </p:set>
                                    <p:animEffect transition="in" filter="fade">
                                      <p:cBhvr>
                                        <p:cTn id="49" dur="1000"/>
                                        <p:tgtEl>
                                          <p:spTgt spid="928"/>
                                        </p:tgtEl>
                                      </p:cBhvr>
                                    </p:animEffect>
                                  </p:childTnLst>
                                </p:cTn>
                              </p:par>
                              <p:par>
                                <p:cTn id="50" presetID="10" presetClass="entr" presetSubtype="0" fill="hold" nodeType="withEffect">
                                  <p:stCondLst>
                                    <p:cond delay="0"/>
                                  </p:stCondLst>
                                  <p:childTnLst>
                                    <p:set>
                                      <p:cBhvr>
                                        <p:cTn id="51" dur="1" fill="hold">
                                          <p:stCondLst>
                                            <p:cond delay="0"/>
                                          </p:stCondLst>
                                        </p:cTn>
                                        <p:tgtEl>
                                          <p:spTgt spid="929"/>
                                        </p:tgtEl>
                                        <p:attrNameLst>
                                          <p:attrName>style.visibility</p:attrName>
                                        </p:attrNameLst>
                                      </p:cBhvr>
                                      <p:to>
                                        <p:strVal val="visible"/>
                                      </p:to>
                                    </p:set>
                                    <p:animEffect transition="in" filter="fade">
                                      <p:cBhvr>
                                        <p:cTn id="52" dur="1000"/>
                                        <p:tgtEl>
                                          <p:spTgt spid="929"/>
                                        </p:tgtEl>
                                      </p:cBhvr>
                                    </p:animEffect>
                                  </p:childTnLst>
                                </p:cTn>
                              </p:par>
                              <p:par>
                                <p:cTn id="53" presetID="10" presetClass="entr" presetSubtype="0" fill="hold" nodeType="withEffect">
                                  <p:stCondLst>
                                    <p:cond delay="0"/>
                                  </p:stCondLst>
                                  <p:childTnLst>
                                    <p:set>
                                      <p:cBhvr>
                                        <p:cTn id="54" dur="1" fill="hold">
                                          <p:stCondLst>
                                            <p:cond delay="0"/>
                                          </p:stCondLst>
                                        </p:cTn>
                                        <p:tgtEl>
                                          <p:spTgt spid="933"/>
                                        </p:tgtEl>
                                        <p:attrNameLst>
                                          <p:attrName>style.visibility</p:attrName>
                                        </p:attrNameLst>
                                      </p:cBhvr>
                                      <p:to>
                                        <p:strVal val="visible"/>
                                      </p:to>
                                    </p:set>
                                    <p:animEffect transition="in" filter="fade">
                                      <p:cBhvr>
                                        <p:cTn id="55" dur="1000"/>
                                        <p:tgtEl>
                                          <p:spTgt spid="933"/>
                                        </p:tgtEl>
                                      </p:cBhvr>
                                    </p:animEffect>
                                  </p:childTnLst>
                                </p:cTn>
                              </p:par>
                              <p:par>
                                <p:cTn id="56" presetID="10" presetClass="entr" presetSubtype="0" fill="hold" nodeType="withEffect">
                                  <p:stCondLst>
                                    <p:cond delay="0"/>
                                  </p:stCondLst>
                                  <p:childTnLst>
                                    <p:set>
                                      <p:cBhvr>
                                        <p:cTn id="57" dur="1" fill="hold">
                                          <p:stCondLst>
                                            <p:cond delay="0"/>
                                          </p:stCondLst>
                                        </p:cTn>
                                        <p:tgtEl>
                                          <p:spTgt spid="949"/>
                                        </p:tgtEl>
                                        <p:attrNameLst>
                                          <p:attrName>style.visibility</p:attrName>
                                        </p:attrNameLst>
                                      </p:cBhvr>
                                      <p:to>
                                        <p:strVal val="visible"/>
                                      </p:to>
                                    </p:set>
                                    <p:animEffect transition="in" filter="fade">
                                      <p:cBhvr>
                                        <p:cTn id="58" dur="1000"/>
                                        <p:tgtEl>
                                          <p:spTgt spid="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81"/>
          <p:cNvSpPr/>
          <p:nvPr/>
        </p:nvSpPr>
        <p:spPr>
          <a:xfrm>
            <a:off x="3695700" y="1882900"/>
            <a:ext cx="1752600" cy="1752600"/>
          </a:xfrm>
          <a:prstGeom prst="ellipse">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rings</a:t>
            </a:r>
            <a:endParaRPr/>
          </a:p>
        </p:txBody>
      </p:sp>
      <p:sp>
        <p:nvSpPr>
          <p:cNvPr id="961" name="Google Shape;961;p81"/>
          <p:cNvSpPr/>
          <p:nvPr/>
        </p:nvSpPr>
        <p:spPr>
          <a:xfrm flipH="1">
            <a:off x="2682100" y="124475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1"/>
          <p:cNvSpPr/>
          <p:nvPr/>
        </p:nvSpPr>
        <p:spPr>
          <a:xfrm flipH="1">
            <a:off x="2682100" y="2429075"/>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1"/>
          <p:cNvSpPr/>
          <p:nvPr/>
        </p:nvSpPr>
        <p:spPr>
          <a:xfrm flipH="1">
            <a:off x="2682100" y="3613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1"/>
          <p:cNvSpPr/>
          <p:nvPr/>
        </p:nvSpPr>
        <p:spPr>
          <a:xfrm flipH="1">
            <a:off x="5801600" y="124475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1"/>
          <p:cNvSpPr/>
          <p:nvPr/>
        </p:nvSpPr>
        <p:spPr>
          <a:xfrm flipH="1">
            <a:off x="5801600" y="2429075"/>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1"/>
          <p:cNvSpPr/>
          <p:nvPr/>
        </p:nvSpPr>
        <p:spPr>
          <a:xfrm flipH="1">
            <a:off x="5801600" y="361340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1"/>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968" name="Google Shape;968;p81"/>
          <p:cNvSpPr txBox="1"/>
          <p:nvPr/>
        </p:nvSpPr>
        <p:spPr>
          <a:xfrm flipH="1">
            <a:off x="6549849" y="2648878"/>
            <a:ext cx="1880700" cy="51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Venus has a beautiful name</a:t>
            </a:r>
            <a:endParaRPr>
              <a:solidFill>
                <a:schemeClr val="dk2"/>
              </a:solidFill>
              <a:latin typeface="Montserrat Medium"/>
              <a:ea typeface="Montserrat Medium"/>
              <a:cs typeface="Montserrat Medium"/>
              <a:sym typeface="Montserrat Medium"/>
            </a:endParaRPr>
          </a:p>
        </p:txBody>
      </p:sp>
      <p:sp>
        <p:nvSpPr>
          <p:cNvPr id="969" name="Google Shape;969;p81"/>
          <p:cNvSpPr txBox="1"/>
          <p:nvPr/>
        </p:nvSpPr>
        <p:spPr>
          <a:xfrm flipH="1">
            <a:off x="6549861" y="2308623"/>
            <a:ext cx="18807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INCOME</a:t>
            </a:r>
            <a:endParaRPr sz="2000">
              <a:solidFill>
                <a:schemeClr val="dk2"/>
              </a:solidFill>
              <a:latin typeface="Montserrat ExtraBold"/>
              <a:ea typeface="Montserrat ExtraBold"/>
              <a:cs typeface="Montserrat ExtraBold"/>
              <a:sym typeface="Montserrat ExtraBold"/>
            </a:endParaRPr>
          </a:p>
        </p:txBody>
      </p:sp>
      <p:sp>
        <p:nvSpPr>
          <p:cNvPr id="970" name="Google Shape;970;p81"/>
          <p:cNvSpPr txBox="1"/>
          <p:nvPr/>
        </p:nvSpPr>
        <p:spPr>
          <a:xfrm flipH="1">
            <a:off x="6549541" y="1451431"/>
            <a:ext cx="1880700" cy="53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a:t>
            </a:r>
            <a:endParaRPr>
              <a:solidFill>
                <a:schemeClr val="dk2"/>
              </a:solidFill>
              <a:latin typeface="Montserrat Medium"/>
              <a:ea typeface="Montserrat Medium"/>
              <a:cs typeface="Montserrat Medium"/>
              <a:sym typeface="Montserrat Medium"/>
            </a:endParaRPr>
          </a:p>
        </p:txBody>
      </p:sp>
      <p:sp>
        <p:nvSpPr>
          <p:cNvPr id="971" name="Google Shape;971;p81"/>
          <p:cNvSpPr txBox="1"/>
          <p:nvPr/>
        </p:nvSpPr>
        <p:spPr>
          <a:xfrm flipH="1">
            <a:off x="6549529" y="1129475"/>
            <a:ext cx="18807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PROCESS</a:t>
            </a:r>
            <a:endParaRPr sz="2000">
              <a:solidFill>
                <a:schemeClr val="dk2"/>
              </a:solidFill>
              <a:latin typeface="Montserrat ExtraBold"/>
              <a:ea typeface="Montserrat ExtraBold"/>
              <a:cs typeface="Montserrat ExtraBold"/>
              <a:sym typeface="Montserrat ExtraBold"/>
            </a:endParaRPr>
          </a:p>
        </p:txBody>
      </p:sp>
      <p:sp>
        <p:nvSpPr>
          <p:cNvPr id="972" name="Google Shape;972;p81"/>
          <p:cNvSpPr txBox="1"/>
          <p:nvPr/>
        </p:nvSpPr>
        <p:spPr>
          <a:xfrm>
            <a:off x="713439" y="1451431"/>
            <a:ext cx="18810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a:t>
            </a:r>
            <a:endParaRPr>
              <a:solidFill>
                <a:schemeClr val="dk2"/>
              </a:solidFill>
              <a:latin typeface="Montserrat Medium"/>
              <a:ea typeface="Montserrat Medium"/>
              <a:cs typeface="Montserrat Medium"/>
              <a:sym typeface="Montserrat Medium"/>
            </a:endParaRPr>
          </a:p>
        </p:txBody>
      </p:sp>
      <p:sp>
        <p:nvSpPr>
          <p:cNvPr id="973" name="Google Shape;973;p81"/>
          <p:cNvSpPr txBox="1"/>
          <p:nvPr/>
        </p:nvSpPr>
        <p:spPr>
          <a:xfrm>
            <a:off x="713439" y="1129475"/>
            <a:ext cx="1881000" cy="400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RESEARCH</a:t>
            </a:r>
            <a:endParaRPr sz="2000">
              <a:solidFill>
                <a:schemeClr val="dk2"/>
              </a:solidFill>
              <a:latin typeface="Montserrat ExtraBold"/>
              <a:ea typeface="Montserrat ExtraBold"/>
              <a:cs typeface="Montserrat ExtraBold"/>
              <a:sym typeface="Montserrat ExtraBold"/>
            </a:endParaRPr>
          </a:p>
        </p:txBody>
      </p:sp>
      <p:sp>
        <p:nvSpPr>
          <p:cNvPr id="974" name="Google Shape;974;p81"/>
          <p:cNvSpPr txBox="1"/>
          <p:nvPr/>
        </p:nvSpPr>
        <p:spPr>
          <a:xfrm>
            <a:off x="713439" y="2630578"/>
            <a:ext cx="18810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cold</a:t>
            </a:r>
            <a:endParaRPr>
              <a:solidFill>
                <a:schemeClr val="dk2"/>
              </a:solidFill>
              <a:latin typeface="Montserrat Medium"/>
              <a:ea typeface="Montserrat Medium"/>
              <a:cs typeface="Montserrat Medium"/>
              <a:sym typeface="Montserrat Medium"/>
            </a:endParaRPr>
          </a:p>
        </p:txBody>
      </p:sp>
      <p:sp>
        <p:nvSpPr>
          <p:cNvPr id="975" name="Google Shape;975;p81"/>
          <p:cNvSpPr txBox="1"/>
          <p:nvPr/>
        </p:nvSpPr>
        <p:spPr>
          <a:xfrm>
            <a:off x="713439" y="2308623"/>
            <a:ext cx="1881000" cy="400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IDEA</a:t>
            </a:r>
            <a:endParaRPr sz="2000">
              <a:solidFill>
                <a:schemeClr val="dk2"/>
              </a:solidFill>
              <a:latin typeface="Montserrat ExtraBold"/>
              <a:ea typeface="Montserrat ExtraBold"/>
              <a:cs typeface="Montserrat ExtraBold"/>
              <a:sym typeface="Montserrat ExtraBold"/>
            </a:endParaRPr>
          </a:p>
        </p:txBody>
      </p:sp>
      <p:sp>
        <p:nvSpPr>
          <p:cNvPr id="976" name="Google Shape;976;p81"/>
          <p:cNvSpPr txBox="1"/>
          <p:nvPr/>
        </p:nvSpPr>
        <p:spPr>
          <a:xfrm flipH="1">
            <a:off x="6549849" y="3828025"/>
            <a:ext cx="18807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Neptune is far away from Earth</a:t>
            </a:r>
            <a:endParaRPr>
              <a:solidFill>
                <a:schemeClr val="dk2"/>
              </a:solidFill>
              <a:latin typeface="Montserrat Medium"/>
              <a:ea typeface="Montserrat Medium"/>
              <a:cs typeface="Montserrat Medium"/>
              <a:sym typeface="Montserrat Medium"/>
            </a:endParaRPr>
          </a:p>
        </p:txBody>
      </p:sp>
      <p:sp>
        <p:nvSpPr>
          <p:cNvPr id="977" name="Google Shape;977;p81"/>
          <p:cNvSpPr txBox="1"/>
          <p:nvPr/>
        </p:nvSpPr>
        <p:spPr>
          <a:xfrm flipH="1">
            <a:off x="6549861" y="3487771"/>
            <a:ext cx="18807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GOAL</a:t>
            </a:r>
            <a:endParaRPr sz="2000">
              <a:solidFill>
                <a:schemeClr val="dk2"/>
              </a:solidFill>
              <a:latin typeface="Montserrat ExtraBold"/>
              <a:ea typeface="Montserrat ExtraBold"/>
              <a:cs typeface="Montserrat ExtraBold"/>
              <a:sym typeface="Montserrat ExtraBold"/>
            </a:endParaRPr>
          </a:p>
        </p:txBody>
      </p:sp>
      <p:sp>
        <p:nvSpPr>
          <p:cNvPr id="978" name="Google Shape;978;p81"/>
          <p:cNvSpPr txBox="1"/>
          <p:nvPr/>
        </p:nvSpPr>
        <p:spPr>
          <a:xfrm>
            <a:off x="713439" y="3809725"/>
            <a:ext cx="18810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Earth is a planet that has life</a:t>
            </a:r>
            <a:endParaRPr>
              <a:solidFill>
                <a:schemeClr val="dk2"/>
              </a:solidFill>
              <a:latin typeface="Montserrat Medium"/>
              <a:ea typeface="Montserrat Medium"/>
              <a:cs typeface="Montserrat Medium"/>
              <a:sym typeface="Montserrat Medium"/>
            </a:endParaRPr>
          </a:p>
        </p:txBody>
      </p:sp>
      <p:sp>
        <p:nvSpPr>
          <p:cNvPr id="979" name="Google Shape;979;p81"/>
          <p:cNvSpPr txBox="1"/>
          <p:nvPr/>
        </p:nvSpPr>
        <p:spPr>
          <a:xfrm>
            <a:off x="713439" y="3487771"/>
            <a:ext cx="1881000" cy="400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ASPIRATION</a:t>
            </a:r>
            <a:endParaRPr sz="2000">
              <a:solidFill>
                <a:schemeClr val="dk2"/>
              </a:solidFill>
              <a:latin typeface="Montserrat ExtraBold"/>
              <a:ea typeface="Montserrat ExtraBold"/>
              <a:cs typeface="Montserrat ExtraBold"/>
              <a:sym typeface="Montserrat ExtraBold"/>
            </a:endParaRPr>
          </a:p>
        </p:txBody>
      </p:sp>
      <p:cxnSp>
        <p:nvCxnSpPr>
          <p:cNvPr id="980" name="Google Shape;980;p81"/>
          <p:cNvCxnSpPr>
            <a:stCxn id="961" idx="2"/>
            <a:endCxn id="960" idx="2"/>
          </p:cNvCxnSpPr>
          <p:nvPr/>
        </p:nvCxnSpPr>
        <p:spPr>
          <a:xfrm>
            <a:off x="3342400" y="157490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1" name="Google Shape;981;p81"/>
          <p:cNvCxnSpPr>
            <a:stCxn id="963" idx="2"/>
            <a:endCxn id="960" idx="2"/>
          </p:cNvCxnSpPr>
          <p:nvPr/>
        </p:nvCxnSpPr>
        <p:spPr>
          <a:xfrm rot="10800000" flipH="1">
            <a:off x="3342400" y="275915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2" name="Google Shape;982;p81"/>
          <p:cNvCxnSpPr>
            <a:stCxn id="964" idx="6"/>
            <a:endCxn id="960" idx="6"/>
          </p:cNvCxnSpPr>
          <p:nvPr/>
        </p:nvCxnSpPr>
        <p:spPr>
          <a:xfrm flipH="1">
            <a:off x="5448200" y="157490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3" name="Google Shape;983;p81"/>
          <p:cNvCxnSpPr>
            <a:stCxn id="966" idx="6"/>
            <a:endCxn id="960" idx="6"/>
          </p:cNvCxnSpPr>
          <p:nvPr/>
        </p:nvCxnSpPr>
        <p:spPr>
          <a:xfrm rot="10800000">
            <a:off x="5448200" y="2759150"/>
            <a:ext cx="353400" cy="1184400"/>
          </a:xfrm>
          <a:prstGeom prst="bentConnector3">
            <a:avLst>
              <a:gd name="adj1" fmla="val 49986"/>
            </a:avLst>
          </a:prstGeom>
          <a:noFill/>
          <a:ln w="38100" cap="flat" cmpd="sng">
            <a:solidFill>
              <a:schemeClr val="accent1"/>
            </a:solidFill>
            <a:prstDash val="solid"/>
            <a:miter lim="8000"/>
            <a:headEnd type="none" w="med" len="med"/>
            <a:tailEnd type="none" w="med" len="med"/>
          </a:ln>
        </p:spPr>
      </p:cxnSp>
      <p:cxnSp>
        <p:nvCxnSpPr>
          <p:cNvPr id="984" name="Google Shape;984;p81"/>
          <p:cNvCxnSpPr>
            <a:stCxn id="962" idx="2"/>
            <a:endCxn id="960" idx="2"/>
          </p:cNvCxnSpPr>
          <p:nvPr/>
        </p:nvCxnSpPr>
        <p:spPr>
          <a:xfrm>
            <a:off x="3342400" y="2759225"/>
            <a:ext cx="353400" cy="0"/>
          </a:xfrm>
          <a:prstGeom prst="straightConnector1">
            <a:avLst/>
          </a:prstGeom>
          <a:noFill/>
          <a:ln w="38100" cap="flat" cmpd="sng">
            <a:solidFill>
              <a:schemeClr val="accent1"/>
            </a:solidFill>
            <a:prstDash val="solid"/>
            <a:miter lim="8000"/>
            <a:headEnd type="none" w="med" len="med"/>
            <a:tailEnd type="none" w="med" len="med"/>
          </a:ln>
        </p:spPr>
      </p:cxnSp>
      <p:cxnSp>
        <p:nvCxnSpPr>
          <p:cNvPr id="985" name="Google Shape;985;p81"/>
          <p:cNvCxnSpPr>
            <a:stCxn id="965" idx="6"/>
            <a:endCxn id="960" idx="6"/>
          </p:cNvCxnSpPr>
          <p:nvPr/>
        </p:nvCxnSpPr>
        <p:spPr>
          <a:xfrm rot="10800000">
            <a:off x="5448200" y="2759225"/>
            <a:ext cx="353400" cy="0"/>
          </a:xfrm>
          <a:prstGeom prst="straightConnector1">
            <a:avLst/>
          </a:prstGeom>
          <a:noFill/>
          <a:ln w="38100" cap="flat" cmpd="sng">
            <a:solidFill>
              <a:schemeClr val="accent1"/>
            </a:solidFill>
            <a:prstDash val="solid"/>
            <a:miter lim="8000"/>
            <a:headEnd type="none" w="med" len="med"/>
            <a:tailEnd type="none" w="med" len="med"/>
          </a:ln>
        </p:spPr>
      </p:cxnSp>
      <p:grpSp>
        <p:nvGrpSpPr>
          <p:cNvPr id="986" name="Google Shape;986;p81"/>
          <p:cNvGrpSpPr/>
          <p:nvPr/>
        </p:nvGrpSpPr>
        <p:grpSpPr>
          <a:xfrm>
            <a:off x="5996143" y="1378230"/>
            <a:ext cx="271213" cy="383088"/>
            <a:chOff x="1333682" y="3344330"/>
            <a:chExt cx="271213" cy="383088"/>
          </a:xfrm>
        </p:grpSpPr>
        <p:sp>
          <p:nvSpPr>
            <p:cNvPr id="987" name="Google Shape;987;p81"/>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1"/>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1"/>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1"/>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1"/>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1"/>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1"/>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1"/>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1"/>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1"/>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1"/>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81"/>
          <p:cNvGrpSpPr/>
          <p:nvPr/>
        </p:nvGrpSpPr>
        <p:grpSpPr>
          <a:xfrm>
            <a:off x="2812551" y="1386282"/>
            <a:ext cx="399398" cy="375443"/>
            <a:chOff x="849741" y="1959307"/>
            <a:chExt cx="399398" cy="375443"/>
          </a:xfrm>
        </p:grpSpPr>
        <p:sp>
          <p:nvSpPr>
            <p:cNvPr id="999" name="Google Shape;999;p81"/>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1"/>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81"/>
          <p:cNvGrpSpPr/>
          <p:nvPr/>
        </p:nvGrpSpPr>
        <p:grpSpPr>
          <a:xfrm>
            <a:off x="5969401" y="3757120"/>
            <a:ext cx="324698" cy="372863"/>
            <a:chOff x="2212084" y="1960358"/>
            <a:chExt cx="324698" cy="372863"/>
          </a:xfrm>
        </p:grpSpPr>
        <p:sp>
          <p:nvSpPr>
            <p:cNvPr id="1002" name="Google Shape;1002;p81"/>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1"/>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1"/>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81"/>
          <p:cNvGrpSpPr/>
          <p:nvPr/>
        </p:nvGrpSpPr>
        <p:grpSpPr>
          <a:xfrm>
            <a:off x="5955178" y="2583216"/>
            <a:ext cx="353145" cy="351998"/>
            <a:chOff x="852385" y="1510916"/>
            <a:chExt cx="353145" cy="351998"/>
          </a:xfrm>
        </p:grpSpPr>
        <p:sp>
          <p:nvSpPr>
            <p:cNvPr id="1006" name="Google Shape;1006;p81"/>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1"/>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1"/>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81"/>
          <p:cNvGrpSpPr/>
          <p:nvPr/>
        </p:nvGrpSpPr>
        <p:grpSpPr>
          <a:xfrm>
            <a:off x="2869826" y="3756733"/>
            <a:ext cx="284847" cy="373627"/>
            <a:chOff x="1805901" y="1960358"/>
            <a:chExt cx="284847" cy="373627"/>
          </a:xfrm>
        </p:grpSpPr>
        <p:sp>
          <p:nvSpPr>
            <p:cNvPr id="1010" name="Google Shape;1010;p81"/>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1"/>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81"/>
          <p:cNvGrpSpPr/>
          <p:nvPr/>
        </p:nvGrpSpPr>
        <p:grpSpPr>
          <a:xfrm>
            <a:off x="2840217" y="2574901"/>
            <a:ext cx="344065" cy="368644"/>
            <a:chOff x="4149138" y="4121151"/>
            <a:chExt cx="344065" cy="368644"/>
          </a:xfrm>
        </p:grpSpPr>
        <p:sp>
          <p:nvSpPr>
            <p:cNvPr id="1013" name="Google Shape;1013;p81"/>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1"/>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1"/>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1"/>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1"/>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1"/>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1"/>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1"/>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1"/>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1"/>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1"/>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1"/>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graphicFrame>
        <p:nvGraphicFramePr>
          <p:cNvPr id="1029" name="Google Shape;1029;p82"/>
          <p:cNvGraphicFramePr/>
          <p:nvPr/>
        </p:nvGraphicFramePr>
        <p:xfrm>
          <a:off x="952500" y="1696313"/>
          <a:ext cx="3000000" cy="3000000"/>
        </p:xfrm>
        <a:graphic>
          <a:graphicData uri="http://schemas.openxmlformats.org/drawingml/2006/table">
            <a:tbl>
              <a:tblPr>
                <a:noFill/>
                <a:tableStyleId>{8F676C8A-F1EA-4CF3-AD13-39CFCF4F4246}</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452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1</a:t>
                      </a:r>
                      <a:endParaRPr b="1">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2</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3</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TEST 4</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5250">
                <a:tc>
                  <a:txBody>
                    <a:bodyPr/>
                    <a:lstStyle/>
                    <a:p>
                      <a:pPr marL="0" lvl="0" indent="0" algn="l" rtl="0">
                        <a:spcBef>
                          <a:spcPts val="0"/>
                        </a:spcBef>
                        <a:spcAft>
                          <a:spcPts val="0"/>
                        </a:spcAft>
                        <a:buNone/>
                      </a:pPr>
                      <a:r>
                        <a:rPr lang="en" sz="1300" b="1">
                          <a:solidFill>
                            <a:schemeClr val="accent2"/>
                          </a:solidFill>
                          <a:latin typeface="Montserrat"/>
                          <a:ea typeface="Montserrat"/>
                          <a:cs typeface="Montserrat"/>
                          <a:sym typeface="Montserrat"/>
                        </a:rPr>
                        <a:t>Describe here your metrics 1</a:t>
                      </a:r>
                      <a:endParaRPr sz="1300" b="1">
                        <a:solidFill>
                          <a:schemeClr val="accent2"/>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645250">
                <a:tc>
                  <a:txBody>
                    <a:bodyPr/>
                    <a:lstStyle/>
                    <a:p>
                      <a:pPr marL="0" lvl="0" indent="0" algn="l" rtl="0">
                        <a:spcBef>
                          <a:spcPts val="0"/>
                        </a:spcBef>
                        <a:spcAft>
                          <a:spcPts val="0"/>
                        </a:spcAft>
                        <a:buNone/>
                      </a:pPr>
                      <a:r>
                        <a:rPr lang="en" sz="1300" b="1">
                          <a:solidFill>
                            <a:schemeClr val="accent1"/>
                          </a:solidFill>
                          <a:latin typeface="Montserrat"/>
                          <a:ea typeface="Montserrat"/>
                          <a:cs typeface="Montserrat"/>
                          <a:sym typeface="Montserrat"/>
                        </a:rPr>
                        <a:t>Describe here your metrics 2</a:t>
                      </a:r>
                      <a:endParaRPr sz="1300" b="1">
                        <a:solidFill>
                          <a:schemeClr val="accent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645250">
                <a:tc>
                  <a:txBody>
                    <a:bodyPr/>
                    <a:lstStyle/>
                    <a:p>
                      <a:pPr marL="0" lvl="0" indent="0" algn="l" rtl="0">
                        <a:spcBef>
                          <a:spcPts val="0"/>
                        </a:spcBef>
                        <a:spcAft>
                          <a:spcPts val="0"/>
                        </a:spcAft>
                        <a:buNone/>
                      </a:pPr>
                      <a:r>
                        <a:rPr lang="en" sz="1300" b="1">
                          <a:solidFill>
                            <a:schemeClr val="lt2"/>
                          </a:solidFill>
                          <a:latin typeface="Montserrat"/>
                          <a:ea typeface="Montserrat"/>
                          <a:cs typeface="Montserrat"/>
                          <a:sym typeface="Montserrat"/>
                        </a:rPr>
                        <a:t>Describe here your metrics 3</a:t>
                      </a:r>
                      <a:endParaRPr sz="1300" b="1">
                        <a:solidFill>
                          <a:schemeClr val="lt2"/>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30" name="Google Shape;1030;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pSp>
        <p:nvGrpSpPr>
          <p:cNvPr id="1031" name="Google Shape;1031;p82"/>
          <p:cNvGrpSpPr/>
          <p:nvPr/>
        </p:nvGrpSpPr>
        <p:grpSpPr>
          <a:xfrm>
            <a:off x="2966402" y="2571755"/>
            <a:ext cx="209649" cy="156345"/>
            <a:chOff x="1171177" y="4799555"/>
            <a:chExt cx="209649" cy="156345"/>
          </a:xfrm>
        </p:grpSpPr>
        <p:sp>
          <p:nvSpPr>
            <p:cNvPr id="1032" name="Google Shape;1032;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3" name="Google Shape;1033;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34" name="Google Shape;1034;p82"/>
          <p:cNvGrpSpPr/>
          <p:nvPr/>
        </p:nvGrpSpPr>
        <p:grpSpPr>
          <a:xfrm>
            <a:off x="4478519" y="2556115"/>
            <a:ext cx="186960" cy="187610"/>
            <a:chOff x="3013794" y="4955890"/>
            <a:chExt cx="186960" cy="187610"/>
          </a:xfrm>
        </p:grpSpPr>
        <p:sp>
          <p:nvSpPr>
            <p:cNvPr id="1035" name="Google Shape;1035;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6" name="Google Shape;1036;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37" name="Google Shape;1037;p82"/>
          <p:cNvGrpSpPr/>
          <p:nvPr/>
        </p:nvGrpSpPr>
        <p:grpSpPr>
          <a:xfrm>
            <a:off x="5935594" y="2556115"/>
            <a:ext cx="186960" cy="187610"/>
            <a:chOff x="3013794" y="4955890"/>
            <a:chExt cx="186960" cy="187610"/>
          </a:xfrm>
        </p:grpSpPr>
        <p:sp>
          <p:nvSpPr>
            <p:cNvPr id="1038" name="Google Shape;1038;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39" name="Google Shape;1039;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0" name="Google Shape;1040;p82"/>
          <p:cNvGrpSpPr/>
          <p:nvPr/>
        </p:nvGrpSpPr>
        <p:grpSpPr>
          <a:xfrm>
            <a:off x="7392677" y="2571755"/>
            <a:ext cx="209649" cy="156345"/>
            <a:chOff x="1171177" y="4799555"/>
            <a:chExt cx="209649" cy="156345"/>
          </a:xfrm>
        </p:grpSpPr>
        <p:sp>
          <p:nvSpPr>
            <p:cNvPr id="1041" name="Google Shape;1041;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2" name="Google Shape;1042;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3" name="Google Shape;1043;p82"/>
          <p:cNvGrpSpPr/>
          <p:nvPr/>
        </p:nvGrpSpPr>
        <p:grpSpPr>
          <a:xfrm>
            <a:off x="2966402" y="3235430"/>
            <a:ext cx="209649" cy="156345"/>
            <a:chOff x="1171177" y="4799555"/>
            <a:chExt cx="209649" cy="156345"/>
          </a:xfrm>
        </p:grpSpPr>
        <p:sp>
          <p:nvSpPr>
            <p:cNvPr id="1044" name="Google Shape;1044;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5" name="Google Shape;1045;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6" name="Google Shape;1046;p82"/>
          <p:cNvGrpSpPr/>
          <p:nvPr/>
        </p:nvGrpSpPr>
        <p:grpSpPr>
          <a:xfrm>
            <a:off x="4478519" y="3219790"/>
            <a:ext cx="186960" cy="187610"/>
            <a:chOff x="3013794" y="4955890"/>
            <a:chExt cx="186960" cy="187610"/>
          </a:xfrm>
        </p:grpSpPr>
        <p:sp>
          <p:nvSpPr>
            <p:cNvPr id="1047" name="Google Shape;1047;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48" name="Google Shape;1048;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49" name="Google Shape;1049;p82"/>
          <p:cNvGrpSpPr/>
          <p:nvPr/>
        </p:nvGrpSpPr>
        <p:grpSpPr>
          <a:xfrm>
            <a:off x="5935594" y="3219790"/>
            <a:ext cx="186960" cy="187610"/>
            <a:chOff x="3013794" y="4955890"/>
            <a:chExt cx="186960" cy="187610"/>
          </a:xfrm>
        </p:grpSpPr>
        <p:sp>
          <p:nvSpPr>
            <p:cNvPr id="1050" name="Google Shape;1050;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1" name="Google Shape;1051;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52" name="Google Shape;1052;p82"/>
          <p:cNvGrpSpPr/>
          <p:nvPr/>
        </p:nvGrpSpPr>
        <p:grpSpPr>
          <a:xfrm>
            <a:off x="7392677" y="3235430"/>
            <a:ext cx="209649" cy="156345"/>
            <a:chOff x="1171177" y="4799555"/>
            <a:chExt cx="209649" cy="156345"/>
          </a:xfrm>
        </p:grpSpPr>
        <p:sp>
          <p:nvSpPr>
            <p:cNvPr id="1053" name="Google Shape;1053;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4" name="Google Shape;1054;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55" name="Google Shape;1055;p82"/>
          <p:cNvGrpSpPr/>
          <p:nvPr/>
        </p:nvGrpSpPr>
        <p:grpSpPr>
          <a:xfrm>
            <a:off x="2966402" y="3899105"/>
            <a:ext cx="209649" cy="156345"/>
            <a:chOff x="1171177" y="4799555"/>
            <a:chExt cx="209649" cy="156345"/>
          </a:xfrm>
        </p:grpSpPr>
        <p:sp>
          <p:nvSpPr>
            <p:cNvPr id="1056" name="Google Shape;1056;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57" name="Google Shape;1057;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58" name="Google Shape;1058;p82"/>
          <p:cNvGrpSpPr/>
          <p:nvPr/>
        </p:nvGrpSpPr>
        <p:grpSpPr>
          <a:xfrm>
            <a:off x="4478519" y="3883465"/>
            <a:ext cx="186960" cy="187610"/>
            <a:chOff x="3013794" y="4955890"/>
            <a:chExt cx="186960" cy="187610"/>
          </a:xfrm>
        </p:grpSpPr>
        <p:sp>
          <p:nvSpPr>
            <p:cNvPr id="1059" name="Google Shape;1059;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60" name="Google Shape;1060;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61" name="Google Shape;1061;p82"/>
          <p:cNvGrpSpPr/>
          <p:nvPr/>
        </p:nvGrpSpPr>
        <p:grpSpPr>
          <a:xfrm>
            <a:off x="5935594" y="3883465"/>
            <a:ext cx="186960" cy="187610"/>
            <a:chOff x="3013794" y="4955890"/>
            <a:chExt cx="186960" cy="187610"/>
          </a:xfrm>
        </p:grpSpPr>
        <p:sp>
          <p:nvSpPr>
            <p:cNvPr id="1062" name="Google Shape;1062;p82"/>
            <p:cNvSpPr/>
            <p:nvPr/>
          </p:nvSpPr>
          <p:spPr>
            <a:xfrm>
              <a:off x="3080559" y="4956563"/>
              <a:ext cx="120195" cy="18693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63" name="Google Shape;1063;p82"/>
            <p:cNvSpPr/>
            <p:nvPr/>
          </p:nvSpPr>
          <p:spPr>
            <a:xfrm>
              <a:off x="3013794" y="4955890"/>
              <a:ext cx="114850" cy="186508"/>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64" name="Google Shape;1064;p82"/>
          <p:cNvGrpSpPr/>
          <p:nvPr/>
        </p:nvGrpSpPr>
        <p:grpSpPr>
          <a:xfrm>
            <a:off x="7392677" y="3899105"/>
            <a:ext cx="209649" cy="156345"/>
            <a:chOff x="1171177" y="4799555"/>
            <a:chExt cx="209649" cy="156345"/>
          </a:xfrm>
        </p:grpSpPr>
        <p:sp>
          <p:nvSpPr>
            <p:cNvPr id="1065" name="Google Shape;1065;p82"/>
            <p:cNvSpPr/>
            <p:nvPr/>
          </p:nvSpPr>
          <p:spPr>
            <a:xfrm>
              <a:off x="1171177" y="4851853"/>
              <a:ext cx="174490" cy="104047"/>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66" name="Google Shape;1066;p82"/>
            <p:cNvSpPr/>
            <p:nvPr/>
          </p:nvSpPr>
          <p:spPr>
            <a:xfrm>
              <a:off x="1223251" y="4799555"/>
              <a:ext cx="157575" cy="100477"/>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067" name="Google Shape;1067;p82"/>
          <p:cNvSpPr/>
          <p:nvPr/>
        </p:nvSpPr>
        <p:spPr>
          <a:xfrm>
            <a:off x="266700" y="86847"/>
            <a:ext cx="906600" cy="90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a:t>
            </a:r>
            <a:endParaRPr/>
          </a:p>
        </p:txBody>
      </p:sp>
      <p:graphicFrame>
        <p:nvGraphicFramePr>
          <p:cNvPr id="1073" name="Google Shape;1073;p83"/>
          <p:cNvGraphicFramePr/>
          <p:nvPr/>
        </p:nvGraphicFramePr>
        <p:xfrm>
          <a:off x="1123463" y="1417297"/>
          <a:ext cx="6897075" cy="2962130"/>
        </p:xfrm>
        <a:graphic>
          <a:graphicData uri="http://schemas.openxmlformats.org/drawingml/2006/table">
            <a:tbl>
              <a:tblPr>
                <a:noFill/>
                <a:tableStyleId>{8F676C8A-F1EA-4CF3-AD13-39CFCF4F4246}</a:tableStyleId>
              </a:tblPr>
              <a:tblGrid>
                <a:gridCol w="2299025">
                  <a:extLst>
                    <a:ext uri="{9D8B030D-6E8A-4147-A177-3AD203B41FA5}">
                      <a16:colId xmlns:a16="http://schemas.microsoft.com/office/drawing/2014/main" val="20000"/>
                    </a:ext>
                  </a:extLst>
                </a:gridCol>
                <a:gridCol w="2299025">
                  <a:extLst>
                    <a:ext uri="{9D8B030D-6E8A-4147-A177-3AD203B41FA5}">
                      <a16:colId xmlns:a16="http://schemas.microsoft.com/office/drawing/2014/main" val="20001"/>
                    </a:ext>
                  </a:extLst>
                </a:gridCol>
                <a:gridCol w="2299025">
                  <a:extLst>
                    <a:ext uri="{9D8B030D-6E8A-4147-A177-3AD203B41FA5}">
                      <a16:colId xmlns:a16="http://schemas.microsoft.com/office/drawing/2014/main" val="20002"/>
                    </a:ext>
                  </a:extLst>
                </a:gridCol>
              </a:tblGrid>
              <a:tr h="523850">
                <a:tc>
                  <a:txBody>
                    <a:bodyPr/>
                    <a:lstStyle/>
                    <a:p>
                      <a:pPr marL="0" lvl="0" indent="0" algn="ctr" rtl="0">
                        <a:spcBef>
                          <a:spcPts val="0"/>
                        </a:spcBef>
                        <a:spcAft>
                          <a:spcPts val="0"/>
                        </a:spcAft>
                        <a:buNone/>
                      </a:pPr>
                      <a:endParaRPr>
                        <a:solidFill>
                          <a:srgbClr val="FFFFFF"/>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GOALS</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RESULT</a:t>
                      </a:r>
                      <a:endParaRPr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1ST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2ND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of them all</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3RD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composed of hydrogen and helium</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44975">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4TH PHASE</a:t>
                      </a:r>
                      <a:endParaRPr sz="1600"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Ceres is located in the main asteroid belt</a:t>
                      </a:r>
                      <a:endParaRPr>
                        <a:solidFill>
                          <a:schemeClr val="dk2"/>
                        </a:solidFill>
                        <a:latin typeface="Montserrat Medium"/>
                        <a:ea typeface="Montserrat Medium"/>
                        <a:cs typeface="Montserrat Medium"/>
                        <a:sym typeface="Montserrat Medium"/>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is the third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4"/>
          <p:cNvSpPr/>
          <p:nvPr/>
        </p:nvSpPr>
        <p:spPr>
          <a:xfrm flipH="1">
            <a:off x="1434145" y="104287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4"/>
          <p:cNvSpPr/>
          <p:nvPr/>
        </p:nvSpPr>
        <p:spPr>
          <a:xfrm flipH="1">
            <a:off x="2837998" y="389692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4"/>
          <p:cNvSpPr/>
          <p:nvPr/>
        </p:nvSpPr>
        <p:spPr>
          <a:xfrm flipH="1">
            <a:off x="4241850" y="104287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4"/>
          <p:cNvSpPr/>
          <p:nvPr/>
        </p:nvSpPr>
        <p:spPr>
          <a:xfrm flipH="1">
            <a:off x="7049555" y="104287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4"/>
          <p:cNvSpPr/>
          <p:nvPr/>
        </p:nvSpPr>
        <p:spPr>
          <a:xfrm flipH="1">
            <a:off x="5645702" y="3896925"/>
            <a:ext cx="660300" cy="66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TIMELINE</a:t>
            </a:r>
            <a:endParaRPr/>
          </a:p>
        </p:txBody>
      </p:sp>
      <p:sp>
        <p:nvSpPr>
          <p:cNvPr id="1084" name="Google Shape;1084;p84"/>
          <p:cNvSpPr txBox="1"/>
          <p:nvPr/>
        </p:nvSpPr>
        <p:spPr>
          <a:xfrm>
            <a:off x="1102795"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1ST WEEK</a:t>
            </a:r>
            <a:endParaRPr sz="2000">
              <a:solidFill>
                <a:schemeClr val="dk2"/>
              </a:solidFill>
              <a:latin typeface="Montserrat ExtraBold"/>
              <a:ea typeface="Montserrat ExtraBold"/>
              <a:cs typeface="Montserrat ExtraBold"/>
              <a:sym typeface="Montserrat ExtraBold"/>
            </a:endParaRPr>
          </a:p>
        </p:txBody>
      </p:sp>
      <p:sp>
        <p:nvSpPr>
          <p:cNvPr id="1085" name="Google Shape;1085;p84"/>
          <p:cNvSpPr txBox="1"/>
          <p:nvPr/>
        </p:nvSpPr>
        <p:spPr>
          <a:xfrm>
            <a:off x="2506648"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2ND WEEK</a:t>
            </a:r>
            <a:endParaRPr sz="2000">
              <a:solidFill>
                <a:schemeClr val="dk2"/>
              </a:solidFill>
              <a:latin typeface="Montserrat ExtraBold"/>
              <a:ea typeface="Montserrat ExtraBold"/>
              <a:cs typeface="Montserrat ExtraBold"/>
              <a:sym typeface="Montserrat ExtraBold"/>
            </a:endParaRPr>
          </a:p>
        </p:txBody>
      </p:sp>
      <p:sp>
        <p:nvSpPr>
          <p:cNvPr id="1086" name="Google Shape;1086;p84"/>
          <p:cNvSpPr txBox="1"/>
          <p:nvPr/>
        </p:nvSpPr>
        <p:spPr>
          <a:xfrm>
            <a:off x="3910500"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3RD WEEK</a:t>
            </a:r>
            <a:endParaRPr sz="2000">
              <a:solidFill>
                <a:schemeClr val="dk2"/>
              </a:solidFill>
              <a:latin typeface="Montserrat ExtraBold"/>
              <a:ea typeface="Montserrat ExtraBold"/>
              <a:cs typeface="Montserrat ExtraBold"/>
              <a:sym typeface="Montserrat ExtraBold"/>
            </a:endParaRPr>
          </a:p>
        </p:txBody>
      </p:sp>
      <p:sp>
        <p:nvSpPr>
          <p:cNvPr id="1087" name="Google Shape;1087;p84"/>
          <p:cNvSpPr txBox="1"/>
          <p:nvPr/>
        </p:nvSpPr>
        <p:spPr>
          <a:xfrm>
            <a:off x="5314352"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4TH WEEK</a:t>
            </a:r>
            <a:endParaRPr sz="2000">
              <a:solidFill>
                <a:schemeClr val="dk2"/>
              </a:solidFill>
              <a:latin typeface="Montserrat ExtraBold"/>
              <a:ea typeface="Montserrat ExtraBold"/>
              <a:cs typeface="Montserrat ExtraBold"/>
              <a:sym typeface="Montserrat ExtraBold"/>
            </a:endParaRPr>
          </a:p>
        </p:txBody>
      </p:sp>
      <p:sp>
        <p:nvSpPr>
          <p:cNvPr id="1088" name="Google Shape;1088;p84"/>
          <p:cNvSpPr txBox="1"/>
          <p:nvPr/>
        </p:nvSpPr>
        <p:spPr>
          <a:xfrm>
            <a:off x="6718205" y="2443676"/>
            <a:ext cx="1323000" cy="712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FINISH</a:t>
            </a:r>
            <a:endParaRPr sz="2000">
              <a:solidFill>
                <a:schemeClr val="dk2"/>
              </a:solidFill>
              <a:latin typeface="Montserrat ExtraBold"/>
              <a:ea typeface="Montserrat ExtraBold"/>
              <a:cs typeface="Montserrat ExtraBold"/>
              <a:sym typeface="Montserrat ExtraBold"/>
            </a:endParaRPr>
          </a:p>
        </p:txBody>
      </p:sp>
      <p:sp>
        <p:nvSpPr>
          <p:cNvPr id="1089" name="Google Shape;1089;p84"/>
          <p:cNvSpPr txBox="1"/>
          <p:nvPr/>
        </p:nvSpPr>
        <p:spPr>
          <a:xfrm>
            <a:off x="4945352" y="1693502"/>
            <a:ext cx="20610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very cold place</a:t>
            </a:r>
            <a:endParaRPr>
              <a:solidFill>
                <a:schemeClr val="dk2"/>
              </a:solidFill>
              <a:latin typeface="Montserrat Medium"/>
              <a:ea typeface="Montserrat Medium"/>
              <a:cs typeface="Montserrat Medium"/>
              <a:sym typeface="Montserrat Medium"/>
            </a:endParaRPr>
          </a:p>
        </p:txBody>
      </p:sp>
      <p:sp>
        <p:nvSpPr>
          <p:cNvPr id="1090" name="Google Shape;1090;p84"/>
          <p:cNvSpPr txBox="1"/>
          <p:nvPr/>
        </p:nvSpPr>
        <p:spPr>
          <a:xfrm>
            <a:off x="2137648" y="1694302"/>
            <a:ext cx="20610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closest planet to the Sun and the smallest</a:t>
            </a:r>
            <a:endParaRPr>
              <a:solidFill>
                <a:schemeClr val="dk2"/>
              </a:solidFill>
              <a:latin typeface="Montserrat Medium"/>
              <a:ea typeface="Montserrat Medium"/>
              <a:cs typeface="Montserrat Medium"/>
              <a:sym typeface="Montserrat Medium"/>
            </a:endParaRPr>
          </a:p>
        </p:txBody>
      </p:sp>
      <p:sp>
        <p:nvSpPr>
          <p:cNvPr id="1091" name="Google Shape;1091;p84"/>
          <p:cNvSpPr txBox="1"/>
          <p:nvPr/>
        </p:nvSpPr>
        <p:spPr>
          <a:xfrm>
            <a:off x="3541500" y="3266481"/>
            <a:ext cx="20610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p:txBody>
      </p:sp>
      <p:sp>
        <p:nvSpPr>
          <p:cNvPr id="1092" name="Google Shape;1092;p84"/>
          <p:cNvSpPr txBox="1"/>
          <p:nvPr/>
        </p:nvSpPr>
        <p:spPr>
          <a:xfrm>
            <a:off x="6349205" y="3264908"/>
            <a:ext cx="20610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Saturn is the second-largest planet of them all</a:t>
            </a:r>
            <a:endParaRPr>
              <a:solidFill>
                <a:schemeClr val="dk2"/>
              </a:solidFill>
              <a:latin typeface="Montserrat Medium"/>
              <a:ea typeface="Montserrat Medium"/>
              <a:cs typeface="Montserrat Medium"/>
              <a:sym typeface="Montserrat Medium"/>
            </a:endParaRPr>
          </a:p>
        </p:txBody>
      </p:sp>
      <p:sp>
        <p:nvSpPr>
          <p:cNvPr id="1093" name="Google Shape;1093;p84"/>
          <p:cNvSpPr txBox="1"/>
          <p:nvPr/>
        </p:nvSpPr>
        <p:spPr>
          <a:xfrm>
            <a:off x="733795" y="3264908"/>
            <a:ext cx="20610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 and is terribly hot</a:t>
            </a:r>
            <a:endParaRPr>
              <a:solidFill>
                <a:schemeClr val="dk2"/>
              </a:solidFill>
              <a:latin typeface="Montserrat Medium"/>
              <a:ea typeface="Montserrat Medium"/>
              <a:cs typeface="Montserrat Medium"/>
              <a:sym typeface="Montserrat Medium"/>
            </a:endParaRPr>
          </a:p>
        </p:txBody>
      </p:sp>
      <p:cxnSp>
        <p:nvCxnSpPr>
          <p:cNvPr id="1094" name="Google Shape;1094;p84"/>
          <p:cNvCxnSpPr>
            <a:stCxn id="1078" idx="4"/>
            <a:endCxn id="1084" idx="0"/>
          </p:cNvCxnSpPr>
          <p:nvPr/>
        </p:nvCxnSpPr>
        <p:spPr>
          <a:xfrm>
            <a:off x="1764295" y="1703175"/>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5" name="Google Shape;1095;p84"/>
          <p:cNvCxnSpPr>
            <a:stCxn id="1080" idx="4"/>
            <a:endCxn id="1086" idx="0"/>
          </p:cNvCxnSpPr>
          <p:nvPr/>
        </p:nvCxnSpPr>
        <p:spPr>
          <a:xfrm>
            <a:off x="4572000" y="1703175"/>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6" name="Google Shape;1096;p84"/>
          <p:cNvCxnSpPr>
            <a:stCxn id="1085" idx="2"/>
            <a:endCxn id="1079" idx="0"/>
          </p:cNvCxnSpPr>
          <p:nvPr/>
        </p:nvCxnSpPr>
        <p:spPr>
          <a:xfrm>
            <a:off x="3168148" y="3156476"/>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7" name="Google Shape;1097;p84"/>
          <p:cNvCxnSpPr>
            <a:stCxn id="1081" idx="4"/>
            <a:endCxn id="1088" idx="0"/>
          </p:cNvCxnSpPr>
          <p:nvPr/>
        </p:nvCxnSpPr>
        <p:spPr>
          <a:xfrm>
            <a:off x="7379705" y="1703175"/>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8" name="Google Shape;1098;p84"/>
          <p:cNvCxnSpPr>
            <a:stCxn id="1087" idx="2"/>
            <a:endCxn id="1082" idx="0"/>
          </p:cNvCxnSpPr>
          <p:nvPr/>
        </p:nvCxnSpPr>
        <p:spPr>
          <a:xfrm>
            <a:off x="5975852" y="3156476"/>
            <a:ext cx="0" cy="740400"/>
          </a:xfrm>
          <a:prstGeom prst="straightConnector1">
            <a:avLst/>
          </a:prstGeom>
          <a:noFill/>
          <a:ln w="38100" cap="flat" cmpd="sng">
            <a:solidFill>
              <a:schemeClr val="accent2"/>
            </a:solidFill>
            <a:prstDash val="solid"/>
            <a:round/>
            <a:headEnd type="none" w="med" len="med"/>
            <a:tailEnd type="none" w="med" len="med"/>
          </a:ln>
        </p:spPr>
      </p:cxnSp>
      <p:cxnSp>
        <p:nvCxnSpPr>
          <p:cNvPr id="1099" name="Google Shape;1099;p84"/>
          <p:cNvCxnSpPr>
            <a:stCxn id="1084" idx="3"/>
            <a:endCxn id="1085" idx="1"/>
          </p:cNvCxnSpPr>
          <p:nvPr/>
        </p:nvCxnSpPr>
        <p:spPr>
          <a:xfrm>
            <a:off x="2425795" y="2800076"/>
            <a:ext cx="81000" cy="0"/>
          </a:xfrm>
          <a:prstGeom prst="straightConnector1">
            <a:avLst/>
          </a:prstGeom>
          <a:noFill/>
          <a:ln w="38100" cap="flat" cmpd="sng">
            <a:solidFill>
              <a:schemeClr val="accent2"/>
            </a:solidFill>
            <a:prstDash val="solid"/>
            <a:round/>
            <a:headEnd type="none" w="med" len="med"/>
            <a:tailEnd type="none" w="med" len="med"/>
          </a:ln>
        </p:spPr>
      </p:cxnSp>
      <p:cxnSp>
        <p:nvCxnSpPr>
          <p:cNvPr id="1100" name="Google Shape;1100;p84"/>
          <p:cNvCxnSpPr>
            <a:stCxn id="1085" idx="3"/>
            <a:endCxn id="1086" idx="1"/>
          </p:cNvCxnSpPr>
          <p:nvPr/>
        </p:nvCxnSpPr>
        <p:spPr>
          <a:xfrm>
            <a:off x="3829648" y="2800076"/>
            <a:ext cx="81000" cy="0"/>
          </a:xfrm>
          <a:prstGeom prst="straightConnector1">
            <a:avLst/>
          </a:prstGeom>
          <a:noFill/>
          <a:ln w="38100" cap="flat" cmpd="sng">
            <a:solidFill>
              <a:schemeClr val="accent2"/>
            </a:solidFill>
            <a:prstDash val="solid"/>
            <a:round/>
            <a:headEnd type="none" w="med" len="med"/>
            <a:tailEnd type="none" w="med" len="med"/>
          </a:ln>
        </p:spPr>
      </p:cxnSp>
      <p:cxnSp>
        <p:nvCxnSpPr>
          <p:cNvPr id="1101" name="Google Shape;1101;p84"/>
          <p:cNvCxnSpPr>
            <a:stCxn id="1086" idx="3"/>
            <a:endCxn id="1087" idx="1"/>
          </p:cNvCxnSpPr>
          <p:nvPr/>
        </p:nvCxnSpPr>
        <p:spPr>
          <a:xfrm>
            <a:off x="5233500" y="2800076"/>
            <a:ext cx="81000" cy="0"/>
          </a:xfrm>
          <a:prstGeom prst="straightConnector1">
            <a:avLst/>
          </a:prstGeom>
          <a:noFill/>
          <a:ln w="38100" cap="flat" cmpd="sng">
            <a:solidFill>
              <a:schemeClr val="accent2"/>
            </a:solidFill>
            <a:prstDash val="solid"/>
            <a:round/>
            <a:headEnd type="none" w="med" len="med"/>
            <a:tailEnd type="none" w="med" len="med"/>
          </a:ln>
        </p:spPr>
      </p:cxnSp>
      <p:cxnSp>
        <p:nvCxnSpPr>
          <p:cNvPr id="1102" name="Google Shape;1102;p84"/>
          <p:cNvCxnSpPr>
            <a:stCxn id="1087" idx="3"/>
            <a:endCxn id="1088" idx="1"/>
          </p:cNvCxnSpPr>
          <p:nvPr/>
        </p:nvCxnSpPr>
        <p:spPr>
          <a:xfrm>
            <a:off x="6637352" y="2800076"/>
            <a:ext cx="81000" cy="0"/>
          </a:xfrm>
          <a:prstGeom prst="straightConnector1">
            <a:avLst/>
          </a:prstGeom>
          <a:noFill/>
          <a:ln w="38100" cap="flat" cmpd="sng">
            <a:solidFill>
              <a:schemeClr val="accent2"/>
            </a:solidFill>
            <a:prstDash val="solid"/>
            <a:round/>
            <a:headEnd type="none" w="med" len="med"/>
            <a:tailEnd type="none" w="med" len="med"/>
          </a:ln>
        </p:spPr>
      </p:cxnSp>
      <p:grpSp>
        <p:nvGrpSpPr>
          <p:cNvPr id="1103" name="Google Shape;1103;p84"/>
          <p:cNvGrpSpPr/>
          <p:nvPr/>
        </p:nvGrpSpPr>
        <p:grpSpPr>
          <a:xfrm>
            <a:off x="7268754" y="1182628"/>
            <a:ext cx="221902" cy="380795"/>
            <a:chOff x="916127" y="3807056"/>
            <a:chExt cx="221902" cy="380795"/>
          </a:xfrm>
        </p:grpSpPr>
        <p:sp>
          <p:nvSpPr>
            <p:cNvPr id="1104" name="Google Shape;1104;p84"/>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4"/>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4"/>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4"/>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84"/>
          <p:cNvGrpSpPr/>
          <p:nvPr/>
        </p:nvGrpSpPr>
        <p:grpSpPr>
          <a:xfrm>
            <a:off x="1564596" y="1185303"/>
            <a:ext cx="399398" cy="375443"/>
            <a:chOff x="849741" y="1959307"/>
            <a:chExt cx="399398" cy="375443"/>
          </a:xfrm>
        </p:grpSpPr>
        <p:sp>
          <p:nvSpPr>
            <p:cNvPr id="1109" name="Google Shape;1109;p84"/>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4"/>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84"/>
          <p:cNvGrpSpPr/>
          <p:nvPr/>
        </p:nvGrpSpPr>
        <p:grpSpPr>
          <a:xfrm>
            <a:off x="5815781" y="4030784"/>
            <a:ext cx="320143" cy="392581"/>
            <a:chOff x="3086313" y="2877049"/>
            <a:chExt cx="320143" cy="392581"/>
          </a:xfrm>
        </p:grpSpPr>
        <p:sp>
          <p:nvSpPr>
            <p:cNvPr id="1112" name="Google Shape;1112;p84"/>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4"/>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4"/>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4"/>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4"/>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4"/>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4"/>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4"/>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4"/>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4"/>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4"/>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4"/>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84"/>
          <p:cNvGrpSpPr/>
          <p:nvPr/>
        </p:nvGrpSpPr>
        <p:grpSpPr>
          <a:xfrm>
            <a:off x="2991575" y="4051076"/>
            <a:ext cx="353145" cy="351998"/>
            <a:chOff x="852385" y="1510916"/>
            <a:chExt cx="353145" cy="351998"/>
          </a:xfrm>
        </p:grpSpPr>
        <p:sp>
          <p:nvSpPr>
            <p:cNvPr id="1125" name="Google Shape;1125;p84"/>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4"/>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4"/>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84"/>
          <p:cNvSpPr/>
          <p:nvPr/>
        </p:nvSpPr>
        <p:spPr>
          <a:xfrm>
            <a:off x="4398470" y="1194382"/>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000"/>
                                        <p:tgtEl>
                                          <p:spTgt spid="1078"/>
                                        </p:tgtEl>
                                      </p:cBhvr>
                                    </p:animEffect>
                                  </p:childTnLst>
                                </p:cTn>
                              </p:par>
                              <p:par>
                                <p:cTn id="8" presetID="10" presetClass="entr" presetSubtype="0" fill="hold" nodeType="withEffect">
                                  <p:stCondLst>
                                    <p:cond delay="0"/>
                                  </p:stCondLst>
                                  <p:childTnLst>
                                    <p:set>
                                      <p:cBhvr>
                                        <p:cTn id="9" dur="1" fill="hold">
                                          <p:stCondLst>
                                            <p:cond delay="0"/>
                                          </p:stCondLst>
                                        </p:cTn>
                                        <p:tgtEl>
                                          <p:spTgt spid="1084"/>
                                        </p:tgtEl>
                                        <p:attrNameLst>
                                          <p:attrName>style.visibility</p:attrName>
                                        </p:attrNameLst>
                                      </p:cBhvr>
                                      <p:to>
                                        <p:strVal val="visible"/>
                                      </p:to>
                                    </p:set>
                                    <p:animEffect transition="in" filter="fade">
                                      <p:cBhvr>
                                        <p:cTn id="10" dur="1000"/>
                                        <p:tgtEl>
                                          <p:spTgt spid="1084"/>
                                        </p:tgtEl>
                                      </p:cBhvr>
                                    </p:animEffect>
                                  </p:childTnLst>
                                </p:cTn>
                              </p:par>
                              <p:par>
                                <p:cTn id="11" presetID="10" presetClass="entr" presetSubtype="0"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animEffect transition="in" filter="fade">
                                      <p:cBhvr>
                                        <p:cTn id="13" dur="1000"/>
                                        <p:tgtEl>
                                          <p:spTgt spid="1093"/>
                                        </p:tgtEl>
                                      </p:cBhvr>
                                    </p:animEffect>
                                  </p:childTnLst>
                                </p:cTn>
                              </p:par>
                              <p:par>
                                <p:cTn id="14" presetID="10" presetClass="entr" presetSubtype="0" fill="hold" nodeType="withEffect">
                                  <p:stCondLst>
                                    <p:cond delay="0"/>
                                  </p:stCondLst>
                                  <p:childTnLst>
                                    <p:set>
                                      <p:cBhvr>
                                        <p:cTn id="15" dur="1" fill="hold">
                                          <p:stCondLst>
                                            <p:cond delay="0"/>
                                          </p:stCondLst>
                                        </p:cTn>
                                        <p:tgtEl>
                                          <p:spTgt spid="1094"/>
                                        </p:tgtEl>
                                        <p:attrNameLst>
                                          <p:attrName>style.visibility</p:attrName>
                                        </p:attrNameLst>
                                      </p:cBhvr>
                                      <p:to>
                                        <p:strVal val="visible"/>
                                      </p:to>
                                    </p:set>
                                    <p:animEffect transition="in" filter="fade">
                                      <p:cBhvr>
                                        <p:cTn id="16" dur="1000"/>
                                        <p:tgtEl>
                                          <p:spTgt spid="1094"/>
                                        </p:tgtEl>
                                      </p:cBhvr>
                                    </p:animEffect>
                                  </p:childTnLst>
                                </p:cTn>
                              </p:par>
                              <p:par>
                                <p:cTn id="17" presetID="10" presetClass="entr" presetSubtype="0" fill="hold" nodeType="withEffect">
                                  <p:stCondLst>
                                    <p:cond delay="0"/>
                                  </p:stCondLst>
                                  <p:childTnLst>
                                    <p:set>
                                      <p:cBhvr>
                                        <p:cTn id="18" dur="1" fill="hold">
                                          <p:stCondLst>
                                            <p:cond delay="0"/>
                                          </p:stCondLst>
                                        </p:cTn>
                                        <p:tgtEl>
                                          <p:spTgt spid="1108"/>
                                        </p:tgtEl>
                                        <p:attrNameLst>
                                          <p:attrName>style.visibility</p:attrName>
                                        </p:attrNameLst>
                                      </p:cBhvr>
                                      <p:to>
                                        <p:strVal val="visible"/>
                                      </p:to>
                                    </p:set>
                                    <p:animEffect transition="in" filter="fade">
                                      <p:cBhvr>
                                        <p:cTn id="19" dur="1000"/>
                                        <p:tgtEl>
                                          <p:spTgt spid="11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9"/>
                                        </p:tgtEl>
                                        <p:attrNameLst>
                                          <p:attrName>style.visibility</p:attrName>
                                        </p:attrNameLst>
                                      </p:cBhvr>
                                      <p:to>
                                        <p:strVal val="visible"/>
                                      </p:to>
                                    </p:set>
                                    <p:animEffect transition="in" filter="fade">
                                      <p:cBhvr>
                                        <p:cTn id="24" dur="1000"/>
                                        <p:tgtEl>
                                          <p:spTgt spid="1079"/>
                                        </p:tgtEl>
                                      </p:cBhvr>
                                    </p:animEffect>
                                  </p:childTnLst>
                                </p:cTn>
                              </p:par>
                              <p:par>
                                <p:cTn id="25" presetID="10" presetClass="entr" presetSubtype="0" fill="hold" nodeType="withEffect">
                                  <p:stCondLst>
                                    <p:cond delay="0"/>
                                  </p:stCondLst>
                                  <p:childTnLst>
                                    <p:set>
                                      <p:cBhvr>
                                        <p:cTn id="26" dur="1" fill="hold">
                                          <p:stCondLst>
                                            <p:cond delay="0"/>
                                          </p:stCondLst>
                                        </p:cTn>
                                        <p:tgtEl>
                                          <p:spTgt spid="1085"/>
                                        </p:tgtEl>
                                        <p:attrNameLst>
                                          <p:attrName>style.visibility</p:attrName>
                                        </p:attrNameLst>
                                      </p:cBhvr>
                                      <p:to>
                                        <p:strVal val="visible"/>
                                      </p:to>
                                    </p:set>
                                    <p:animEffect transition="in" filter="fade">
                                      <p:cBhvr>
                                        <p:cTn id="27" dur="1000"/>
                                        <p:tgtEl>
                                          <p:spTgt spid="1085"/>
                                        </p:tgtEl>
                                      </p:cBhvr>
                                    </p:animEffect>
                                  </p:childTnLst>
                                </p:cTn>
                              </p:par>
                              <p:par>
                                <p:cTn id="28" presetID="10" presetClass="entr" presetSubtype="0" fill="hold" nodeType="withEffect">
                                  <p:stCondLst>
                                    <p:cond delay="0"/>
                                  </p:stCondLst>
                                  <p:childTnLst>
                                    <p:set>
                                      <p:cBhvr>
                                        <p:cTn id="29" dur="1" fill="hold">
                                          <p:stCondLst>
                                            <p:cond delay="0"/>
                                          </p:stCondLst>
                                        </p:cTn>
                                        <p:tgtEl>
                                          <p:spTgt spid="1090"/>
                                        </p:tgtEl>
                                        <p:attrNameLst>
                                          <p:attrName>style.visibility</p:attrName>
                                        </p:attrNameLst>
                                      </p:cBhvr>
                                      <p:to>
                                        <p:strVal val="visible"/>
                                      </p:to>
                                    </p:set>
                                    <p:animEffect transition="in" filter="fade">
                                      <p:cBhvr>
                                        <p:cTn id="30" dur="1000"/>
                                        <p:tgtEl>
                                          <p:spTgt spid="1090"/>
                                        </p:tgtEl>
                                      </p:cBhvr>
                                    </p:animEffect>
                                  </p:childTnLst>
                                </p:cTn>
                              </p:par>
                              <p:par>
                                <p:cTn id="31" presetID="10" presetClass="entr" presetSubtype="0" fill="hold" nodeType="withEffect">
                                  <p:stCondLst>
                                    <p:cond delay="0"/>
                                  </p:stCondLst>
                                  <p:childTnLst>
                                    <p:set>
                                      <p:cBhvr>
                                        <p:cTn id="32" dur="1" fill="hold">
                                          <p:stCondLst>
                                            <p:cond delay="0"/>
                                          </p:stCondLst>
                                        </p:cTn>
                                        <p:tgtEl>
                                          <p:spTgt spid="1096"/>
                                        </p:tgtEl>
                                        <p:attrNameLst>
                                          <p:attrName>style.visibility</p:attrName>
                                        </p:attrNameLst>
                                      </p:cBhvr>
                                      <p:to>
                                        <p:strVal val="visible"/>
                                      </p:to>
                                    </p:set>
                                    <p:animEffect transition="in" filter="fade">
                                      <p:cBhvr>
                                        <p:cTn id="33" dur="1000"/>
                                        <p:tgtEl>
                                          <p:spTgt spid="1096"/>
                                        </p:tgtEl>
                                      </p:cBhvr>
                                    </p:animEffect>
                                  </p:childTnLst>
                                </p:cTn>
                              </p:par>
                              <p:par>
                                <p:cTn id="34" presetID="10" presetClass="entr" presetSubtype="0" fill="hold" nodeType="withEffect">
                                  <p:stCondLst>
                                    <p:cond delay="0"/>
                                  </p:stCondLst>
                                  <p:childTnLst>
                                    <p:set>
                                      <p:cBhvr>
                                        <p:cTn id="35" dur="1" fill="hold">
                                          <p:stCondLst>
                                            <p:cond delay="0"/>
                                          </p:stCondLst>
                                        </p:cTn>
                                        <p:tgtEl>
                                          <p:spTgt spid="1099"/>
                                        </p:tgtEl>
                                        <p:attrNameLst>
                                          <p:attrName>style.visibility</p:attrName>
                                        </p:attrNameLst>
                                      </p:cBhvr>
                                      <p:to>
                                        <p:strVal val="visible"/>
                                      </p:to>
                                    </p:set>
                                    <p:animEffect transition="in" filter="fade">
                                      <p:cBhvr>
                                        <p:cTn id="36" dur="1000"/>
                                        <p:tgtEl>
                                          <p:spTgt spid="1099"/>
                                        </p:tgtEl>
                                      </p:cBhvr>
                                    </p:animEffect>
                                  </p:childTnLst>
                                </p:cTn>
                              </p:par>
                              <p:par>
                                <p:cTn id="37" presetID="10" presetClass="entr" presetSubtype="0" fill="hold" nodeType="withEffect">
                                  <p:stCondLst>
                                    <p:cond delay="0"/>
                                  </p:stCondLst>
                                  <p:childTnLst>
                                    <p:set>
                                      <p:cBhvr>
                                        <p:cTn id="38" dur="1" fill="hold">
                                          <p:stCondLst>
                                            <p:cond delay="0"/>
                                          </p:stCondLst>
                                        </p:cTn>
                                        <p:tgtEl>
                                          <p:spTgt spid="1124"/>
                                        </p:tgtEl>
                                        <p:attrNameLst>
                                          <p:attrName>style.visibility</p:attrName>
                                        </p:attrNameLst>
                                      </p:cBhvr>
                                      <p:to>
                                        <p:strVal val="visible"/>
                                      </p:to>
                                    </p:set>
                                    <p:animEffect transition="in" filter="fade">
                                      <p:cBhvr>
                                        <p:cTn id="39" dur="1000"/>
                                        <p:tgtEl>
                                          <p:spTgt spid="11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80"/>
                                        </p:tgtEl>
                                        <p:attrNameLst>
                                          <p:attrName>style.visibility</p:attrName>
                                        </p:attrNameLst>
                                      </p:cBhvr>
                                      <p:to>
                                        <p:strVal val="visible"/>
                                      </p:to>
                                    </p:set>
                                    <p:animEffect transition="in" filter="fade">
                                      <p:cBhvr>
                                        <p:cTn id="44" dur="1000"/>
                                        <p:tgtEl>
                                          <p:spTgt spid="1080"/>
                                        </p:tgtEl>
                                      </p:cBhvr>
                                    </p:animEffect>
                                  </p:childTnLst>
                                </p:cTn>
                              </p:par>
                              <p:par>
                                <p:cTn id="45" presetID="10" presetClass="entr" presetSubtype="0" fill="hold" nodeType="withEffect">
                                  <p:stCondLst>
                                    <p:cond delay="0"/>
                                  </p:stCondLst>
                                  <p:childTnLst>
                                    <p:set>
                                      <p:cBhvr>
                                        <p:cTn id="46" dur="1" fill="hold">
                                          <p:stCondLst>
                                            <p:cond delay="0"/>
                                          </p:stCondLst>
                                        </p:cTn>
                                        <p:tgtEl>
                                          <p:spTgt spid="1086"/>
                                        </p:tgtEl>
                                        <p:attrNameLst>
                                          <p:attrName>style.visibility</p:attrName>
                                        </p:attrNameLst>
                                      </p:cBhvr>
                                      <p:to>
                                        <p:strVal val="visible"/>
                                      </p:to>
                                    </p:set>
                                    <p:animEffect transition="in" filter="fade">
                                      <p:cBhvr>
                                        <p:cTn id="47" dur="1000"/>
                                        <p:tgtEl>
                                          <p:spTgt spid="1086"/>
                                        </p:tgtEl>
                                      </p:cBhvr>
                                    </p:animEffect>
                                  </p:childTnLst>
                                </p:cTn>
                              </p:par>
                              <p:par>
                                <p:cTn id="48" presetID="10" presetClass="entr" presetSubtype="0" fill="hold" nodeType="withEffect">
                                  <p:stCondLst>
                                    <p:cond delay="0"/>
                                  </p:stCondLst>
                                  <p:childTnLst>
                                    <p:set>
                                      <p:cBhvr>
                                        <p:cTn id="49" dur="1" fill="hold">
                                          <p:stCondLst>
                                            <p:cond delay="0"/>
                                          </p:stCondLst>
                                        </p:cTn>
                                        <p:tgtEl>
                                          <p:spTgt spid="1091"/>
                                        </p:tgtEl>
                                        <p:attrNameLst>
                                          <p:attrName>style.visibility</p:attrName>
                                        </p:attrNameLst>
                                      </p:cBhvr>
                                      <p:to>
                                        <p:strVal val="visible"/>
                                      </p:to>
                                    </p:set>
                                    <p:animEffect transition="in" filter="fade">
                                      <p:cBhvr>
                                        <p:cTn id="50" dur="1000"/>
                                        <p:tgtEl>
                                          <p:spTgt spid="1091"/>
                                        </p:tgtEl>
                                      </p:cBhvr>
                                    </p:animEffect>
                                  </p:childTnLst>
                                </p:cTn>
                              </p:par>
                              <p:par>
                                <p:cTn id="51" presetID="10" presetClass="entr" presetSubtype="0" fill="hold" nodeType="withEffect">
                                  <p:stCondLst>
                                    <p:cond delay="0"/>
                                  </p:stCondLst>
                                  <p:childTnLst>
                                    <p:set>
                                      <p:cBhvr>
                                        <p:cTn id="52" dur="1" fill="hold">
                                          <p:stCondLst>
                                            <p:cond delay="0"/>
                                          </p:stCondLst>
                                        </p:cTn>
                                        <p:tgtEl>
                                          <p:spTgt spid="1095"/>
                                        </p:tgtEl>
                                        <p:attrNameLst>
                                          <p:attrName>style.visibility</p:attrName>
                                        </p:attrNameLst>
                                      </p:cBhvr>
                                      <p:to>
                                        <p:strVal val="visible"/>
                                      </p:to>
                                    </p:set>
                                    <p:animEffect transition="in" filter="fade">
                                      <p:cBhvr>
                                        <p:cTn id="53" dur="1000"/>
                                        <p:tgtEl>
                                          <p:spTgt spid="1095"/>
                                        </p:tgtEl>
                                      </p:cBhvr>
                                    </p:animEffect>
                                  </p:childTnLst>
                                </p:cTn>
                              </p:par>
                              <p:par>
                                <p:cTn id="54" presetID="10" presetClass="entr" presetSubtype="0" fill="hold" nodeType="withEffect">
                                  <p:stCondLst>
                                    <p:cond delay="0"/>
                                  </p:stCondLst>
                                  <p:childTnLst>
                                    <p:set>
                                      <p:cBhvr>
                                        <p:cTn id="55" dur="1" fill="hold">
                                          <p:stCondLst>
                                            <p:cond delay="0"/>
                                          </p:stCondLst>
                                        </p:cTn>
                                        <p:tgtEl>
                                          <p:spTgt spid="1100"/>
                                        </p:tgtEl>
                                        <p:attrNameLst>
                                          <p:attrName>style.visibility</p:attrName>
                                        </p:attrNameLst>
                                      </p:cBhvr>
                                      <p:to>
                                        <p:strVal val="visible"/>
                                      </p:to>
                                    </p:set>
                                    <p:animEffect transition="in" filter="fade">
                                      <p:cBhvr>
                                        <p:cTn id="56" dur="1000"/>
                                        <p:tgtEl>
                                          <p:spTgt spid="1100"/>
                                        </p:tgtEl>
                                      </p:cBhvr>
                                    </p:animEffect>
                                  </p:childTnLst>
                                </p:cTn>
                              </p:par>
                              <p:par>
                                <p:cTn id="57" presetID="10" presetClass="entr" presetSubtype="0" fill="hold" nodeType="withEffect">
                                  <p:stCondLst>
                                    <p:cond delay="0"/>
                                  </p:stCondLst>
                                  <p:childTnLst>
                                    <p:set>
                                      <p:cBhvr>
                                        <p:cTn id="58" dur="1" fill="hold">
                                          <p:stCondLst>
                                            <p:cond delay="0"/>
                                          </p:stCondLst>
                                        </p:cTn>
                                        <p:tgtEl>
                                          <p:spTgt spid="1128"/>
                                        </p:tgtEl>
                                        <p:attrNameLst>
                                          <p:attrName>style.visibility</p:attrName>
                                        </p:attrNameLst>
                                      </p:cBhvr>
                                      <p:to>
                                        <p:strVal val="visible"/>
                                      </p:to>
                                    </p:set>
                                    <p:animEffect transition="in" filter="fade">
                                      <p:cBhvr>
                                        <p:cTn id="59" dur="1000"/>
                                        <p:tgtEl>
                                          <p:spTgt spid="11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82"/>
                                        </p:tgtEl>
                                        <p:attrNameLst>
                                          <p:attrName>style.visibility</p:attrName>
                                        </p:attrNameLst>
                                      </p:cBhvr>
                                      <p:to>
                                        <p:strVal val="visible"/>
                                      </p:to>
                                    </p:set>
                                    <p:animEffect transition="in" filter="fade">
                                      <p:cBhvr>
                                        <p:cTn id="64" dur="1000"/>
                                        <p:tgtEl>
                                          <p:spTgt spid="1082"/>
                                        </p:tgtEl>
                                      </p:cBhvr>
                                    </p:animEffect>
                                  </p:childTnLst>
                                </p:cTn>
                              </p:par>
                              <p:par>
                                <p:cTn id="65" presetID="10" presetClass="entr" presetSubtype="0" fill="hold" nodeType="withEffect">
                                  <p:stCondLst>
                                    <p:cond delay="0"/>
                                  </p:stCondLst>
                                  <p:childTnLst>
                                    <p:set>
                                      <p:cBhvr>
                                        <p:cTn id="66" dur="1" fill="hold">
                                          <p:stCondLst>
                                            <p:cond delay="0"/>
                                          </p:stCondLst>
                                        </p:cTn>
                                        <p:tgtEl>
                                          <p:spTgt spid="1087"/>
                                        </p:tgtEl>
                                        <p:attrNameLst>
                                          <p:attrName>style.visibility</p:attrName>
                                        </p:attrNameLst>
                                      </p:cBhvr>
                                      <p:to>
                                        <p:strVal val="visible"/>
                                      </p:to>
                                    </p:set>
                                    <p:animEffect transition="in" filter="fade">
                                      <p:cBhvr>
                                        <p:cTn id="67" dur="1000"/>
                                        <p:tgtEl>
                                          <p:spTgt spid="1087"/>
                                        </p:tgtEl>
                                      </p:cBhvr>
                                    </p:animEffect>
                                  </p:childTnLst>
                                </p:cTn>
                              </p:par>
                              <p:par>
                                <p:cTn id="68" presetID="10" presetClass="entr" presetSubtype="0" fill="hold" nodeType="withEffect">
                                  <p:stCondLst>
                                    <p:cond delay="0"/>
                                  </p:stCondLst>
                                  <p:childTnLst>
                                    <p:set>
                                      <p:cBhvr>
                                        <p:cTn id="69" dur="1" fill="hold">
                                          <p:stCondLst>
                                            <p:cond delay="0"/>
                                          </p:stCondLst>
                                        </p:cTn>
                                        <p:tgtEl>
                                          <p:spTgt spid="1089"/>
                                        </p:tgtEl>
                                        <p:attrNameLst>
                                          <p:attrName>style.visibility</p:attrName>
                                        </p:attrNameLst>
                                      </p:cBhvr>
                                      <p:to>
                                        <p:strVal val="visible"/>
                                      </p:to>
                                    </p:set>
                                    <p:animEffect transition="in" filter="fade">
                                      <p:cBhvr>
                                        <p:cTn id="70" dur="1000"/>
                                        <p:tgtEl>
                                          <p:spTgt spid="1089"/>
                                        </p:tgtEl>
                                      </p:cBhvr>
                                    </p:animEffect>
                                  </p:childTnLst>
                                </p:cTn>
                              </p:par>
                              <p:par>
                                <p:cTn id="71" presetID="10" presetClass="entr" presetSubtype="0" fill="hold" nodeType="withEffect">
                                  <p:stCondLst>
                                    <p:cond delay="0"/>
                                  </p:stCondLst>
                                  <p:childTnLst>
                                    <p:set>
                                      <p:cBhvr>
                                        <p:cTn id="72" dur="1" fill="hold">
                                          <p:stCondLst>
                                            <p:cond delay="0"/>
                                          </p:stCondLst>
                                        </p:cTn>
                                        <p:tgtEl>
                                          <p:spTgt spid="1098"/>
                                        </p:tgtEl>
                                        <p:attrNameLst>
                                          <p:attrName>style.visibility</p:attrName>
                                        </p:attrNameLst>
                                      </p:cBhvr>
                                      <p:to>
                                        <p:strVal val="visible"/>
                                      </p:to>
                                    </p:set>
                                    <p:animEffect transition="in" filter="fade">
                                      <p:cBhvr>
                                        <p:cTn id="73" dur="1000"/>
                                        <p:tgtEl>
                                          <p:spTgt spid="1098"/>
                                        </p:tgtEl>
                                      </p:cBhvr>
                                    </p:animEffect>
                                  </p:childTnLst>
                                </p:cTn>
                              </p:par>
                              <p:par>
                                <p:cTn id="74" presetID="10" presetClass="entr" presetSubtype="0" fill="hold" nodeType="withEffect">
                                  <p:stCondLst>
                                    <p:cond delay="0"/>
                                  </p:stCondLst>
                                  <p:childTnLst>
                                    <p:set>
                                      <p:cBhvr>
                                        <p:cTn id="75" dur="1" fill="hold">
                                          <p:stCondLst>
                                            <p:cond delay="0"/>
                                          </p:stCondLst>
                                        </p:cTn>
                                        <p:tgtEl>
                                          <p:spTgt spid="1101"/>
                                        </p:tgtEl>
                                        <p:attrNameLst>
                                          <p:attrName>style.visibility</p:attrName>
                                        </p:attrNameLst>
                                      </p:cBhvr>
                                      <p:to>
                                        <p:strVal val="visible"/>
                                      </p:to>
                                    </p:set>
                                    <p:animEffect transition="in" filter="fade">
                                      <p:cBhvr>
                                        <p:cTn id="76" dur="1000"/>
                                        <p:tgtEl>
                                          <p:spTgt spid="1101"/>
                                        </p:tgtEl>
                                      </p:cBhvr>
                                    </p:animEffect>
                                  </p:childTnLst>
                                </p:cTn>
                              </p:par>
                              <p:par>
                                <p:cTn id="77" presetID="10" presetClass="entr" presetSubtype="0" fill="hold" nodeType="withEffect">
                                  <p:stCondLst>
                                    <p:cond delay="0"/>
                                  </p:stCondLst>
                                  <p:childTnLst>
                                    <p:set>
                                      <p:cBhvr>
                                        <p:cTn id="78" dur="1" fill="hold">
                                          <p:stCondLst>
                                            <p:cond delay="0"/>
                                          </p:stCondLst>
                                        </p:cTn>
                                        <p:tgtEl>
                                          <p:spTgt spid="1111"/>
                                        </p:tgtEl>
                                        <p:attrNameLst>
                                          <p:attrName>style.visibility</p:attrName>
                                        </p:attrNameLst>
                                      </p:cBhvr>
                                      <p:to>
                                        <p:strVal val="visible"/>
                                      </p:to>
                                    </p:set>
                                    <p:animEffect transition="in" filter="fade">
                                      <p:cBhvr>
                                        <p:cTn id="79" dur="1000"/>
                                        <p:tgtEl>
                                          <p:spTgt spid="111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81"/>
                                        </p:tgtEl>
                                        <p:attrNameLst>
                                          <p:attrName>style.visibility</p:attrName>
                                        </p:attrNameLst>
                                      </p:cBhvr>
                                      <p:to>
                                        <p:strVal val="visible"/>
                                      </p:to>
                                    </p:set>
                                    <p:animEffect transition="in" filter="fade">
                                      <p:cBhvr>
                                        <p:cTn id="84" dur="1000"/>
                                        <p:tgtEl>
                                          <p:spTgt spid="1081"/>
                                        </p:tgtEl>
                                      </p:cBhvr>
                                    </p:animEffect>
                                  </p:childTnLst>
                                </p:cTn>
                              </p:par>
                              <p:par>
                                <p:cTn id="85" presetID="10" presetClass="entr" presetSubtype="0" fill="hold" nodeType="withEffect">
                                  <p:stCondLst>
                                    <p:cond delay="0"/>
                                  </p:stCondLst>
                                  <p:childTnLst>
                                    <p:set>
                                      <p:cBhvr>
                                        <p:cTn id="86" dur="1" fill="hold">
                                          <p:stCondLst>
                                            <p:cond delay="0"/>
                                          </p:stCondLst>
                                        </p:cTn>
                                        <p:tgtEl>
                                          <p:spTgt spid="1088"/>
                                        </p:tgtEl>
                                        <p:attrNameLst>
                                          <p:attrName>style.visibility</p:attrName>
                                        </p:attrNameLst>
                                      </p:cBhvr>
                                      <p:to>
                                        <p:strVal val="visible"/>
                                      </p:to>
                                    </p:set>
                                    <p:animEffect transition="in" filter="fade">
                                      <p:cBhvr>
                                        <p:cTn id="87" dur="1000"/>
                                        <p:tgtEl>
                                          <p:spTgt spid="1088"/>
                                        </p:tgtEl>
                                      </p:cBhvr>
                                    </p:animEffect>
                                  </p:childTnLst>
                                </p:cTn>
                              </p:par>
                              <p:par>
                                <p:cTn id="88" presetID="10" presetClass="entr" presetSubtype="0" fill="hold" nodeType="withEffect">
                                  <p:stCondLst>
                                    <p:cond delay="0"/>
                                  </p:stCondLst>
                                  <p:childTnLst>
                                    <p:set>
                                      <p:cBhvr>
                                        <p:cTn id="89" dur="1" fill="hold">
                                          <p:stCondLst>
                                            <p:cond delay="0"/>
                                          </p:stCondLst>
                                        </p:cTn>
                                        <p:tgtEl>
                                          <p:spTgt spid="1092"/>
                                        </p:tgtEl>
                                        <p:attrNameLst>
                                          <p:attrName>style.visibility</p:attrName>
                                        </p:attrNameLst>
                                      </p:cBhvr>
                                      <p:to>
                                        <p:strVal val="visible"/>
                                      </p:to>
                                    </p:set>
                                    <p:animEffect transition="in" filter="fade">
                                      <p:cBhvr>
                                        <p:cTn id="90" dur="1000"/>
                                        <p:tgtEl>
                                          <p:spTgt spid="1092"/>
                                        </p:tgtEl>
                                      </p:cBhvr>
                                    </p:animEffect>
                                  </p:childTnLst>
                                </p:cTn>
                              </p:par>
                              <p:par>
                                <p:cTn id="91" presetID="10" presetClass="entr" presetSubtype="0" fill="hold" nodeType="withEffect">
                                  <p:stCondLst>
                                    <p:cond delay="0"/>
                                  </p:stCondLst>
                                  <p:childTnLst>
                                    <p:set>
                                      <p:cBhvr>
                                        <p:cTn id="92" dur="1" fill="hold">
                                          <p:stCondLst>
                                            <p:cond delay="0"/>
                                          </p:stCondLst>
                                        </p:cTn>
                                        <p:tgtEl>
                                          <p:spTgt spid="1097"/>
                                        </p:tgtEl>
                                        <p:attrNameLst>
                                          <p:attrName>style.visibility</p:attrName>
                                        </p:attrNameLst>
                                      </p:cBhvr>
                                      <p:to>
                                        <p:strVal val="visible"/>
                                      </p:to>
                                    </p:set>
                                    <p:animEffect transition="in" filter="fade">
                                      <p:cBhvr>
                                        <p:cTn id="93" dur="1000"/>
                                        <p:tgtEl>
                                          <p:spTgt spid="1097"/>
                                        </p:tgtEl>
                                      </p:cBhvr>
                                    </p:animEffect>
                                  </p:childTnLst>
                                </p:cTn>
                              </p:par>
                              <p:par>
                                <p:cTn id="94" presetID="10" presetClass="entr" presetSubtype="0" fill="hold" nodeType="withEffect">
                                  <p:stCondLst>
                                    <p:cond delay="0"/>
                                  </p:stCondLst>
                                  <p:childTnLst>
                                    <p:set>
                                      <p:cBhvr>
                                        <p:cTn id="95" dur="1" fill="hold">
                                          <p:stCondLst>
                                            <p:cond delay="0"/>
                                          </p:stCondLst>
                                        </p:cTn>
                                        <p:tgtEl>
                                          <p:spTgt spid="1102"/>
                                        </p:tgtEl>
                                        <p:attrNameLst>
                                          <p:attrName>style.visibility</p:attrName>
                                        </p:attrNameLst>
                                      </p:cBhvr>
                                      <p:to>
                                        <p:strVal val="visible"/>
                                      </p:to>
                                    </p:set>
                                    <p:animEffect transition="in" filter="fade">
                                      <p:cBhvr>
                                        <p:cTn id="96" dur="1000"/>
                                        <p:tgtEl>
                                          <p:spTgt spid="1102"/>
                                        </p:tgtEl>
                                      </p:cBhvr>
                                    </p:animEffect>
                                  </p:childTnLst>
                                </p:cTn>
                              </p:par>
                              <p:par>
                                <p:cTn id="97" presetID="10" presetClass="entr" presetSubtype="0" fill="hold" nodeType="withEffect">
                                  <p:stCondLst>
                                    <p:cond delay="0"/>
                                  </p:stCondLst>
                                  <p:childTnLst>
                                    <p:set>
                                      <p:cBhvr>
                                        <p:cTn id="98" dur="1" fill="hold">
                                          <p:stCondLst>
                                            <p:cond delay="0"/>
                                          </p:stCondLst>
                                        </p:cTn>
                                        <p:tgtEl>
                                          <p:spTgt spid="1103"/>
                                        </p:tgtEl>
                                        <p:attrNameLst>
                                          <p:attrName>style.visibility</p:attrName>
                                        </p:attrNameLst>
                                      </p:cBhvr>
                                      <p:to>
                                        <p:strVal val="visible"/>
                                      </p:to>
                                    </p:set>
                                    <p:animEffect transition="in" filter="fade">
                                      <p:cBhvr>
                                        <p:cTn id="99" dur="1000"/>
                                        <p:tgtEl>
                                          <p:spTgt spid="1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2"/>
        <p:cNvGrpSpPr/>
        <p:nvPr/>
      </p:nvGrpSpPr>
      <p:grpSpPr>
        <a:xfrm>
          <a:off x="0" y="0"/>
          <a:ext cx="0" cy="0"/>
          <a:chOff x="0" y="0"/>
          <a:chExt cx="0" cy="0"/>
        </a:xfrm>
      </p:grpSpPr>
      <p:sp>
        <p:nvSpPr>
          <p:cNvPr id="1133" name="Google Shape;1133;p85"/>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6" name="Google Shape;456;p62"/>
          <p:cNvSpPr txBox="1"/>
          <p:nvPr/>
        </p:nvSpPr>
        <p:spPr>
          <a:xfrm>
            <a:off x="4630340" y="3861032"/>
            <a:ext cx="3585394"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ontserrat" pitchFamily="2" charset="77"/>
              </a:rPr>
              <a:t>How can you effectively model and interact with any pxbxr system?</a:t>
            </a:r>
            <a:endParaRPr b="1" dirty="0">
              <a:solidFill>
                <a:schemeClr val="dk2"/>
              </a:solidFill>
              <a:latin typeface="Montserrat" pitchFamily="2" charset="77"/>
              <a:ea typeface="Montserrat Medium"/>
              <a:cs typeface="Montserrat Medium"/>
              <a:sym typeface="Montserrat Medium"/>
            </a:endParaRPr>
          </a:p>
        </p:txBody>
      </p:sp>
      <p:sp>
        <p:nvSpPr>
          <p:cNvPr id="457" name="Google Shape;457;p62"/>
          <p:cNvSpPr txBox="1"/>
          <p:nvPr/>
        </p:nvSpPr>
        <p:spPr>
          <a:xfrm>
            <a:off x="1103372" y="2635033"/>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RQ1</a:t>
            </a:r>
            <a:endParaRPr sz="2000" dirty="0">
              <a:solidFill>
                <a:schemeClr val="dk2"/>
              </a:solidFill>
              <a:latin typeface="Montserrat ExtraBold"/>
              <a:ea typeface="Montserrat ExtraBold"/>
              <a:cs typeface="Montserrat ExtraBold"/>
              <a:sym typeface="Montserrat ExtraBold"/>
            </a:endParaRPr>
          </a:p>
        </p:txBody>
      </p:sp>
      <p:sp>
        <p:nvSpPr>
          <p:cNvPr id="459" name="Google Shape;459;p62"/>
          <p:cNvSpPr txBox="1"/>
          <p:nvPr/>
        </p:nvSpPr>
        <p:spPr>
          <a:xfrm>
            <a:off x="4992848" y="2632909"/>
            <a:ext cx="29394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dirty="0">
                <a:solidFill>
                  <a:schemeClr val="dk2"/>
                </a:solidFill>
                <a:latin typeface="Montserrat ExtraBold"/>
                <a:ea typeface="Montserrat ExtraBold"/>
                <a:cs typeface="Montserrat ExtraBold"/>
                <a:sym typeface="Montserrat ExtraBold"/>
              </a:rPr>
              <a:t>RQ2</a:t>
            </a:r>
            <a:endParaRPr sz="2000" dirty="0">
              <a:solidFill>
                <a:schemeClr val="dk2"/>
              </a:solidFill>
              <a:latin typeface="Montserrat ExtraBold"/>
              <a:ea typeface="Montserrat ExtraBold"/>
              <a:cs typeface="Montserrat ExtraBold"/>
              <a:sym typeface="Montserrat ExtraBold"/>
            </a:endParaRPr>
          </a:p>
        </p:txBody>
      </p:sp>
      <p:sp>
        <p:nvSpPr>
          <p:cNvPr id="9" name="Title 1">
            <a:extLst>
              <a:ext uri="{FF2B5EF4-FFF2-40B4-BE49-F238E27FC236}">
                <a16:creationId xmlns:a16="http://schemas.microsoft.com/office/drawing/2014/main" id="{471ADBC7-C11D-7782-8BCC-3EF26254D941}"/>
              </a:ext>
            </a:extLst>
          </p:cNvPr>
          <p:cNvSpPr txBox="1">
            <a:spLocks/>
          </p:cNvSpPr>
          <p:nvPr/>
        </p:nvSpPr>
        <p:spPr>
          <a:xfrm>
            <a:off x="-44768" y="490153"/>
            <a:ext cx="9144000" cy="968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dirty="0"/>
              <a:t>Mathematically Modeling the</a:t>
            </a:r>
            <a:br>
              <a:rPr lang="en-US" dirty="0"/>
            </a:br>
            <a:r>
              <a:rPr lang="en-US" dirty="0"/>
              <a:t>Interactions Between Phages, Bacteria,</a:t>
            </a:r>
            <a:br>
              <a:rPr lang="en-US" dirty="0"/>
            </a:br>
            <a:r>
              <a:rPr lang="en-US" dirty="0"/>
              <a:t>and the Environment</a:t>
            </a:r>
          </a:p>
        </p:txBody>
      </p:sp>
      <p:sp>
        <p:nvSpPr>
          <p:cNvPr id="14" name="Google Shape;456;p62">
            <a:extLst>
              <a:ext uri="{FF2B5EF4-FFF2-40B4-BE49-F238E27FC236}">
                <a16:creationId xmlns:a16="http://schemas.microsoft.com/office/drawing/2014/main" id="{E1BC6770-0C93-6E84-8D4D-0F35170F2CD0}"/>
              </a:ext>
            </a:extLst>
          </p:cNvPr>
          <p:cNvSpPr txBox="1"/>
          <p:nvPr/>
        </p:nvSpPr>
        <p:spPr>
          <a:xfrm>
            <a:off x="699610" y="3861032"/>
            <a:ext cx="3585394"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ontserrat" pitchFamily="2" charset="77"/>
              </a:rPr>
              <a:t>How do phages impact community dynamics in complex microbial communities?</a:t>
            </a:r>
            <a:endParaRPr b="1" dirty="0">
              <a:solidFill>
                <a:schemeClr val="dk2"/>
              </a:solidFill>
              <a:latin typeface="Montserrat" pitchFamily="2" charset="77"/>
              <a:ea typeface="Montserrat Medium"/>
              <a:cs typeface="Montserrat Medium"/>
              <a:sym typeface="Montserrat Medium"/>
            </a:endParaRPr>
          </a:p>
        </p:txBody>
      </p:sp>
      <p:sp>
        <p:nvSpPr>
          <p:cNvPr id="20" name="Curved Down Arrow 19">
            <a:extLst>
              <a:ext uri="{FF2B5EF4-FFF2-40B4-BE49-F238E27FC236}">
                <a16:creationId xmlns:a16="http://schemas.microsoft.com/office/drawing/2014/main" id="{74F73ADB-A054-9E07-E9ED-D9B9FE0F32FE}"/>
              </a:ext>
            </a:extLst>
          </p:cNvPr>
          <p:cNvSpPr/>
          <p:nvPr/>
        </p:nvSpPr>
        <p:spPr>
          <a:xfrm>
            <a:off x="2492307" y="1937721"/>
            <a:ext cx="4167047" cy="642000"/>
          </a:xfrm>
          <a:prstGeom prst="curvedDown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Down Arrow 20">
            <a:extLst>
              <a:ext uri="{FF2B5EF4-FFF2-40B4-BE49-F238E27FC236}">
                <a16:creationId xmlns:a16="http://schemas.microsoft.com/office/drawing/2014/main" id="{43B4EBBE-7CA2-545D-CCD6-B5D5889617CF}"/>
              </a:ext>
            </a:extLst>
          </p:cNvPr>
          <p:cNvSpPr/>
          <p:nvPr/>
        </p:nvSpPr>
        <p:spPr>
          <a:xfrm rot="10800000">
            <a:off x="2443709" y="3058438"/>
            <a:ext cx="4167047" cy="641999"/>
          </a:xfrm>
          <a:prstGeom prst="curvedDown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6"/>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GLOBAL VISION</a:t>
            </a:r>
            <a:endParaRPr/>
          </a:p>
        </p:txBody>
      </p:sp>
      <p:grpSp>
        <p:nvGrpSpPr>
          <p:cNvPr id="1139" name="Google Shape;1139;p86"/>
          <p:cNvGrpSpPr/>
          <p:nvPr/>
        </p:nvGrpSpPr>
        <p:grpSpPr>
          <a:xfrm>
            <a:off x="2760196" y="1982970"/>
            <a:ext cx="3623607" cy="1930428"/>
            <a:chOff x="233350" y="949250"/>
            <a:chExt cx="7137300" cy="3802300"/>
          </a:xfrm>
        </p:grpSpPr>
        <p:sp>
          <p:nvSpPr>
            <p:cNvPr id="1140" name="Google Shape;1140;p8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alpha val="23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86"/>
          <p:cNvSpPr txBox="1"/>
          <p:nvPr/>
        </p:nvSpPr>
        <p:spPr>
          <a:xfrm flipH="1">
            <a:off x="6448386" y="3308028"/>
            <a:ext cx="1916700" cy="79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p:txBody>
      </p:sp>
      <p:sp>
        <p:nvSpPr>
          <p:cNvPr id="1192" name="Google Shape;1192;p86"/>
          <p:cNvSpPr txBox="1"/>
          <p:nvPr/>
        </p:nvSpPr>
        <p:spPr>
          <a:xfrm flipH="1">
            <a:off x="6448388" y="2940469"/>
            <a:ext cx="19167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NEPTUNE</a:t>
            </a:r>
            <a:endParaRPr sz="2000">
              <a:solidFill>
                <a:schemeClr val="dk2"/>
              </a:solidFill>
              <a:latin typeface="Montserrat ExtraBold"/>
              <a:ea typeface="Montserrat ExtraBold"/>
              <a:cs typeface="Montserrat ExtraBold"/>
              <a:sym typeface="Montserrat ExtraBold"/>
            </a:endParaRPr>
          </a:p>
        </p:txBody>
      </p:sp>
      <p:sp>
        <p:nvSpPr>
          <p:cNvPr id="1193" name="Google Shape;1193;p86"/>
          <p:cNvSpPr txBox="1"/>
          <p:nvPr/>
        </p:nvSpPr>
        <p:spPr>
          <a:xfrm flipH="1">
            <a:off x="6448070" y="1926904"/>
            <a:ext cx="1916700" cy="79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1194" name="Google Shape;1194;p86"/>
          <p:cNvSpPr txBox="1"/>
          <p:nvPr/>
        </p:nvSpPr>
        <p:spPr>
          <a:xfrm flipH="1">
            <a:off x="6448051" y="1558450"/>
            <a:ext cx="1916700" cy="45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1195" name="Google Shape;1195;p86"/>
          <p:cNvSpPr txBox="1"/>
          <p:nvPr/>
        </p:nvSpPr>
        <p:spPr>
          <a:xfrm>
            <a:off x="778912" y="1922404"/>
            <a:ext cx="1917000" cy="79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a:t>
            </a:r>
            <a:endParaRPr>
              <a:solidFill>
                <a:schemeClr val="dk2"/>
              </a:solidFill>
              <a:latin typeface="Montserrat Medium"/>
              <a:ea typeface="Montserrat Medium"/>
              <a:cs typeface="Montserrat Medium"/>
              <a:sym typeface="Montserrat Medium"/>
            </a:endParaRPr>
          </a:p>
        </p:txBody>
      </p:sp>
      <p:sp>
        <p:nvSpPr>
          <p:cNvPr id="1196" name="Google Shape;1196;p86"/>
          <p:cNvSpPr txBox="1"/>
          <p:nvPr/>
        </p:nvSpPr>
        <p:spPr>
          <a:xfrm>
            <a:off x="778918" y="1559350"/>
            <a:ext cx="1917000" cy="457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1197" name="Google Shape;1197;p86"/>
          <p:cNvSpPr txBox="1"/>
          <p:nvPr/>
        </p:nvSpPr>
        <p:spPr>
          <a:xfrm>
            <a:off x="778912" y="3308028"/>
            <a:ext cx="1917000" cy="79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cold place</a:t>
            </a:r>
            <a:endParaRPr>
              <a:solidFill>
                <a:schemeClr val="dk2"/>
              </a:solidFill>
              <a:latin typeface="Montserrat Medium"/>
              <a:ea typeface="Montserrat Medium"/>
              <a:cs typeface="Montserrat Medium"/>
              <a:sym typeface="Montserrat Medium"/>
            </a:endParaRPr>
          </a:p>
        </p:txBody>
      </p:sp>
      <p:sp>
        <p:nvSpPr>
          <p:cNvPr id="1198" name="Google Shape;1198;p86"/>
          <p:cNvSpPr txBox="1"/>
          <p:nvPr/>
        </p:nvSpPr>
        <p:spPr>
          <a:xfrm>
            <a:off x="778918" y="2939569"/>
            <a:ext cx="1917000" cy="458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1199" name="Google Shape;1199;p86"/>
          <p:cNvSpPr/>
          <p:nvPr/>
        </p:nvSpPr>
        <p:spPr>
          <a:xfrm flipH="1">
            <a:off x="3605600" y="2247900"/>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sp>
        <p:nvSpPr>
          <p:cNvPr id="1200" name="Google Shape;1200;p86"/>
          <p:cNvSpPr/>
          <p:nvPr/>
        </p:nvSpPr>
        <p:spPr>
          <a:xfrm flipH="1">
            <a:off x="3377000" y="3438525"/>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sp>
        <p:nvSpPr>
          <p:cNvPr id="1201" name="Google Shape;1201;p86"/>
          <p:cNvSpPr/>
          <p:nvPr/>
        </p:nvSpPr>
        <p:spPr>
          <a:xfrm flipH="1">
            <a:off x="5377250" y="1926900"/>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sp>
        <p:nvSpPr>
          <p:cNvPr id="1202" name="Google Shape;1202;p86"/>
          <p:cNvSpPr/>
          <p:nvPr/>
        </p:nvSpPr>
        <p:spPr>
          <a:xfrm flipH="1">
            <a:off x="4727288" y="2863375"/>
            <a:ext cx="372900" cy="3726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cxnSp>
        <p:nvCxnSpPr>
          <p:cNvPr id="1203" name="Google Shape;1203;p86"/>
          <p:cNvCxnSpPr>
            <a:stCxn id="1196" idx="3"/>
            <a:endCxn id="1199" idx="6"/>
          </p:cNvCxnSpPr>
          <p:nvPr/>
        </p:nvCxnSpPr>
        <p:spPr>
          <a:xfrm>
            <a:off x="2695918" y="1787950"/>
            <a:ext cx="909600" cy="646200"/>
          </a:xfrm>
          <a:prstGeom prst="bentConnector3">
            <a:avLst>
              <a:gd name="adj1" fmla="val 50005"/>
            </a:avLst>
          </a:prstGeom>
          <a:noFill/>
          <a:ln w="38100" cap="flat" cmpd="sng">
            <a:solidFill>
              <a:schemeClr val="lt2"/>
            </a:solidFill>
            <a:prstDash val="solid"/>
            <a:miter lim="8000"/>
            <a:headEnd type="none" w="med" len="med"/>
            <a:tailEnd type="none" w="med" len="med"/>
          </a:ln>
        </p:spPr>
      </p:cxnSp>
      <p:cxnSp>
        <p:nvCxnSpPr>
          <p:cNvPr id="1204" name="Google Shape;1204;p86"/>
          <p:cNvCxnSpPr>
            <a:stCxn id="1198" idx="3"/>
            <a:endCxn id="1200" idx="6"/>
          </p:cNvCxnSpPr>
          <p:nvPr/>
        </p:nvCxnSpPr>
        <p:spPr>
          <a:xfrm>
            <a:off x="2695918" y="3168619"/>
            <a:ext cx="681000" cy="456300"/>
          </a:xfrm>
          <a:prstGeom prst="bentConnector3">
            <a:avLst>
              <a:gd name="adj1" fmla="val 50006"/>
            </a:avLst>
          </a:prstGeom>
          <a:noFill/>
          <a:ln w="38100" cap="flat" cmpd="sng">
            <a:solidFill>
              <a:schemeClr val="lt2"/>
            </a:solidFill>
            <a:prstDash val="solid"/>
            <a:miter lim="8000"/>
            <a:headEnd type="none" w="med" len="med"/>
            <a:tailEnd type="none" w="med" len="med"/>
          </a:ln>
        </p:spPr>
      </p:cxnSp>
      <p:cxnSp>
        <p:nvCxnSpPr>
          <p:cNvPr id="1205" name="Google Shape;1205;p86"/>
          <p:cNvCxnSpPr>
            <a:stCxn id="1194" idx="3"/>
            <a:endCxn id="1201" idx="2"/>
          </p:cNvCxnSpPr>
          <p:nvPr/>
        </p:nvCxnSpPr>
        <p:spPr>
          <a:xfrm flipH="1">
            <a:off x="5750251" y="1787500"/>
            <a:ext cx="697800" cy="325800"/>
          </a:xfrm>
          <a:prstGeom prst="bentConnector3">
            <a:avLst>
              <a:gd name="adj1" fmla="val 50007"/>
            </a:avLst>
          </a:prstGeom>
          <a:noFill/>
          <a:ln w="38100" cap="flat" cmpd="sng">
            <a:solidFill>
              <a:schemeClr val="lt2"/>
            </a:solidFill>
            <a:prstDash val="solid"/>
            <a:miter lim="8000"/>
            <a:headEnd type="none" w="med" len="med"/>
            <a:tailEnd type="none" w="med" len="med"/>
          </a:ln>
        </p:spPr>
      </p:cxnSp>
      <p:cxnSp>
        <p:nvCxnSpPr>
          <p:cNvPr id="1206" name="Google Shape;1206;p86"/>
          <p:cNvCxnSpPr>
            <a:stCxn id="1192" idx="3"/>
            <a:endCxn id="1202" idx="2"/>
          </p:cNvCxnSpPr>
          <p:nvPr/>
        </p:nvCxnSpPr>
        <p:spPr>
          <a:xfrm rot="10800000">
            <a:off x="5100188" y="3049669"/>
            <a:ext cx="1348200" cy="119400"/>
          </a:xfrm>
          <a:prstGeom prst="bentConnector3">
            <a:avLst>
              <a:gd name="adj1" fmla="val 50000"/>
            </a:avLst>
          </a:prstGeom>
          <a:noFill/>
          <a:ln w="38100" cap="flat" cmpd="sng">
            <a:solidFill>
              <a:schemeClr val="lt2"/>
            </a:solidFill>
            <a:prstDash val="solid"/>
            <a:miter lim="8000"/>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212" name="Google Shape;1212;p87"/>
          <p:cNvSpPr txBox="1"/>
          <p:nvPr/>
        </p:nvSpPr>
        <p:spPr>
          <a:xfrm>
            <a:off x="786000" y="4185571"/>
            <a:ext cx="3786000" cy="7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Montserrat Medium"/>
                <a:ea typeface="Montserrat Medium"/>
                <a:cs typeface="Montserrat Medium"/>
                <a:sym typeface="Montserrat Medium"/>
              </a:rPr>
              <a:t>If you want to modify this graph, click on it, follow the link, change the data and replace it</a:t>
            </a:r>
            <a:endParaRPr sz="1200">
              <a:solidFill>
                <a:schemeClr val="dk2"/>
              </a:solidFill>
              <a:latin typeface="Montserrat Medium"/>
              <a:ea typeface="Montserrat Medium"/>
              <a:cs typeface="Montserrat Medium"/>
              <a:sym typeface="Montserrat Medium"/>
            </a:endParaRPr>
          </a:p>
        </p:txBody>
      </p:sp>
      <p:sp>
        <p:nvSpPr>
          <p:cNvPr id="1213" name="Google Shape;1213;p87"/>
          <p:cNvSpPr txBox="1"/>
          <p:nvPr/>
        </p:nvSpPr>
        <p:spPr>
          <a:xfrm>
            <a:off x="5158375" y="1626975"/>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latin typeface="Montserrat ExtraBold"/>
                <a:ea typeface="Montserrat ExtraBold"/>
                <a:cs typeface="Montserrat ExtraBold"/>
                <a:sym typeface="Montserrat ExtraBold"/>
              </a:rPr>
              <a:t>Mercury</a:t>
            </a:r>
            <a:endParaRPr sz="1600">
              <a:solidFill>
                <a:schemeClr val="accent1"/>
              </a:solidFill>
              <a:latin typeface="Montserrat ExtraBold"/>
              <a:ea typeface="Montserrat ExtraBold"/>
              <a:cs typeface="Montserrat ExtraBold"/>
              <a:sym typeface="Montserrat ExtraBold"/>
            </a:endParaRPr>
          </a:p>
        </p:txBody>
      </p:sp>
      <p:sp>
        <p:nvSpPr>
          <p:cNvPr id="1214" name="Google Shape;1214;p87"/>
          <p:cNvSpPr txBox="1"/>
          <p:nvPr/>
        </p:nvSpPr>
        <p:spPr>
          <a:xfrm>
            <a:off x="6818225" y="1626975"/>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Montserrat ExtraBold"/>
                <a:ea typeface="Montserrat ExtraBold"/>
                <a:cs typeface="Montserrat ExtraBold"/>
                <a:sym typeface="Montserrat ExtraBold"/>
              </a:rPr>
              <a:t>Jupiter</a:t>
            </a:r>
            <a:endParaRPr sz="1600">
              <a:solidFill>
                <a:schemeClr val="lt2"/>
              </a:solidFill>
              <a:latin typeface="Montserrat ExtraBold"/>
              <a:ea typeface="Montserrat ExtraBold"/>
              <a:cs typeface="Montserrat ExtraBold"/>
              <a:sym typeface="Montserrat ExtraBold"/>
            </a:endParaRPr>
          </a:p>
        </p:txBody>
      </p:sp>
      <p:sp>
        <p:nvSpPr>
          <p:cNvPr id="1215" name="Google Shape;1215;p87"/>
          <p:cNvSpPr txBox="1"/>
          <p:nvPr/>
        </p:nvSpPr>
        <p:spPr>
          <a:xfrm>
            <a:off x="5158375" y="2295125"/>
            <a:ext cx="126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Medium"/>
                <a:ea typeface="Montserrat Medium"/>
                <a:cs typeface="Montserrat Medium"/>
                <a:sym typeface="Montserrat Medium"/>
              </a:rPr>
              <a:t>Mercury is small</a:t>
            </a:r>
            <a:endParaRPr sz="1600">
              <a:solidFill>
                <a:schemeClr val="dk2"/>
              </a:solidFill>
              <a:latin typeface="Montserrat Medium"/>
              <a:ea typeface="Montserrat Medium"/>
              <a:cs typeface="Montserrat Medium"/>
              <a:sym typeface="Montserrat Medium"/>
            </a:endParaRPr>
          </a:p>
        </p:txBody>
      </p:sp>
      <p:sp>
        <p:nvSpPr>
          <p:cNvPr id="1216" name="Google Shape;1216;p87"/>
          <p:cNvSpPr txBox="1"/>
          <p:nvPr/>
        </p:nvSpPr>
        <p:spPr>
          <a:xfrm>
            <a:off x="6818225" y="2295125"/>
            <a:ext cx="126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Medium"/>
                <a:ea typeface="Montserrat Medium"/>
                <a:cs typeface="Montserrat Medium"/>
                <a:sym typeface="Montserrat Medium"/>
              </a:rPr>
              <a:t>Jupiter is huge</a:t>
            </a:r>
            <a:endParaRPr sz="1600">
              <a:solidFill>
                <a:schemeClr val="dk2"/>
              </a:solidFill>
              <a:latin typeface="Montserrat Medium"/>
              <a:ea typeface="Montserrat Medium"/>
              <a:cs typeface="Montserrat Medium"/>
              <a:sym typeface="Montserrat Medium"/>
            </a:endParaRPr>
          </a:p>
        </p:txBody>
      </p:sp>
      <p:sp>
        <p:nvSpPr>
          <p:cNvPr id="1217" name="Google Shape;1217;p87"/>
          <p:cNvSpPr txBox="1"/>
          <p:nvPr/>
        </p:nvSpPr>
        <p:spPr>
          <a:xfrm>
            <a:off x="5158375" y="1973463"/>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ExtraBold"/>
                <a:ea typeface="Montserrat ExtraBold"/>
                <a:cs typeface="Montserrat ExtraBold"/>
                <a:sym typeface="Montserrat ExtraBold"/>
              </a:rPr>
              <a:t>5,408</a:t>
            </a:r>
            <a:endParaRPr sz="1500">
              <a:solidFill>
                <a:schemeClr val="dk2"/>
              </a:solidFill>
              <a:latin typeface="Montserrat ExtraBold"/>
              <a:ea typeface="Montserrat ExtraBold"/>
              <a:cs typeface="Montserrat ExtraBold"/>
              <a:sym typeface="Montserrat ExtraBold"/>
            </a:endParaRPr>
          </a:p>
        </p:txBody>
      </p:sp>
      <p:sp>
        <p:nvSpPr>
          <p:cNvPr id="1218" name="Google Shape;1218;p87"/>
          <p:cNvSpPr txBox="1"/>
          <p:nvPr/>
        </p:nvSpPr>
        <p:spPr>
          <a:xfrm>
            <a:off x="6818225" y="1973463"/>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ExtraBold"/>
                <a:ea typeface="Montserrat ExtraBold"/>
                <a:cs typeface="Montserrat ExtraBold"/>
                <a:sym typeface="Montserrat ExtraBold"/>
              </a:rPr>
              <a:t>6,850</a:t>
            </a:r>
            <a:endParaRPr sz="1500">
              <a:solidFill>
                <a:schemeClr val="dk2"/>
              </a:solidFill>
              <a:latin typeface="Montserrat ExtraBold"/>
              <a:ea typeface="Montserrat ExtraBold"/>
              <a:cs typeface="Montserrat ExtraBold"/>
              <a:sym typeface="Montserrat ExtraBold"/>
            </a:endParaRPr>
          </a:p>
        </p:txBody>
      </p:sp>
      <p:pic>
        <p:nvPicPr>
          <p:cNvPr id="1219" name="Google Shape;1219;p87" title="Points scored">
            <a:hlinkClick r:id="rId3"/>
          </p:cNvPr>
          <p:cNvPicPr preferRelativeResize="0"/>
          <p:nvPr/>
        </p:nvPicPr>
        <p:blipFill>
          <a:blip r:embed="rId4">
            <a:alphaModFix/>
          </a:blip>
          <a:stretch>
            <a:fillRect/>
          </a:stretch>
        </p:blipFill>
        <p:spPr>
          <a:xfrm>
            <a:off x="649450" y="1599496"/>
            <a:ext cx="4059096" cy="2509874"/>
          </a:xfrm>
          <a:prstGeom prst="rect">
            <a:avLst/>
          </a:prstGeom>
          <a:noFill/>
          <a:ln>
            <a:noFill/>
          </a:ln>
        </p:spPr>
      </p:pic>
      <p:sp>
        <p:nvSpPr>
          <p:cNvPr id="1220" name="Google Shape;1220;p87"/>
          <p:cNvSpPr txBox="1"/>
          <p:nvPr/>
        </p:nvSpPr>
        <p:spPr>
          <a:xfrm>
            <a:off x="5158375" y="3411021"/>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2"/>
                </a:solidFill>
                <a:latin typeface="Montserrat ExtraBold"/>
                <a:ea typeface="Montserrat ExtraBold"/>
                <a:cs typeface="Montserrat ExtraBold"/>
                <a:sym typeface="Montserrat ExtraBold"/>
              </a:rPr>
              <a:t>Saturn</a:t>
            </a:r>
            <a:endParaRPr sz="1600">
              <a:solidFill>
                <a:schemeClr val="accent2"/>
              </a:solidFill>
              <a:latin typeface="Montserrat ExtraBold"/>
              <a:ea typeface="Montserrat ExtraBold"/>
              <a:cs typeface="Montserrat ExtraBold"/>
              <a:sym typeface="Montserrat ExtraBold"/>
            </a:endParaRPr>
          </a:p>
        </p:txBody>
      </p:sp>
      <p:sp>
        <p:nvSpPr>
          <p:cNvPr id="1221" name="Google Shape;1221;p87"/>
          <p:cNvSpPr txBox="1"/>
          <p:nvPr/>
        </p:nvSpPr>
        <p:spPr>
          <a:xfrm>
            <a:off x="5158375" y="4079171"/>
            <a:ext cx="126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Montserrat Medium"/>
                <a:ea typeface="Montserrat Medium"/>
                <a:cs typeface="Montserrat Medium"/>
                <a:sym typeface="Montserrat Medium"/>
              </a:rPr>
              <a:t>Saturn has rings</a:t>
            </a:r>
            <a:endParaRPr sz="1600">
              <a:solidFill>
                <a:schemeClr val="dk2"/>
              </a:solidFill>
              <a:latin typeface="Montserrat Medium"/>
              <a:ea typeface="Montserrat Medium"/>
              <a:cs typeface="Montserrat Medium"/>
              <a:sym typeface="Montserrat Medium"/>
            </a:endParaRPr>
          </a:p>
        </p:txBody>
      </p:sp>
      <p:sp>
        <p:nvSpPr>
          <p:cNvPr id="1222" name="Google Shape;1222;p87"/>
          <p:cNvSpPr txBox="1"/>
          <p:nvPr/>
        </p:nvSpPr>
        <p:spPr>
          <a:xfrm>
            <a:off x="5158375" y="3757509"/>
            <a:ext cx="1264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ExtraBold"/>
                <a:ea typeface="Montserrat ExtraBold"/>
                <a:cs typeface="Montserrat ExtraBold"/>
                <a:sym typeface="Montserrat ExtraBold"/>
              </a:rPr>
              <a:t>9,050</a:t>
            </a:r>
            <a:endParaRPr sz="1500">
              <a:solidFill>
                <a:schemeClr val="dk2"/>
              </a:solidFill>
              <a:latin typeface="Montserrat ExtraBold"/>
              <a:ea typeface="Montserrat ExtraBold"/>
              <a:cs typeface="Montserrat ExtraBold"/>
              <a:sym typeface="Montserrat ExtraBold"/>
            </a:endParaRPr>
          </a:p>
        </p:txBody>
      </p:sp>
      <p:sp>
        <p:nvSpPr>
          <p:cNvPr id="1223" name="Google Shape;1223;p87"/>
          <p:cNvSpPr/>
          <p:nvPr/>
        </p:nvSpPr>
        <p:spPr>
          <a:xfrm>
            <a:off x="6873000" y="3697197"/>
            <a:ext cx="906600" cy="90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pic>
        <p:nvPicPr>
          <p:cNvPr id="1229" name="Google Shape;1229;p88" title="Chart">
            <a:hlinkClick r:id="rId3"/>
          </p:cNvPr>
          <p:cNvPicPr preferRelativeResize="0"/>
          <p:nvPr/>
        </p:nvPicPr>
        <p:blipFill rotWithShape="1">
          <a:blip r:embed="rId4">
            <a:alphaModFix/>
          </a:blip>
          <a:srcRect l="17970" r="17963"/>
          <a:stretch/>
        </p:blipFill>
        <p:spPr>
          <a:xfrm>
            <a:off x="3155450" y="1200841"/>
            <a:ext cx="2833100" cy="2730799"/>
          </a:xfrm>
          <a:prstGeom prst="rect">
            <a:avLst/>
          </a:prstGeom>
          <a:noFill/>
          <a:ln>
            <a:noFill/>
          </a:ln>
        </p:spPr>
      </p:pic>
      <p:sp>
        <p:nvSpPr>
          <p:cNvPr id="1230" name="Google Shape;1230;p88"/>
          <p:cNvSpPr txBox="1"/>
          <p:nvPr/>
        </p:nvSpPr>
        <p:spPr>
          <a:xfrm>
            <a:off x="3118500" y="4068345"/>
            <a:ext cx="29070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2"/>
                </a:solidFill>
                <a:latin typeface="Montserrat Medium"/>
                <a:ea typeface="Montserrat Medium"/>
                <a:cs typeface="Montserrat Medium"/>
                <a:sym typeface="Montserrat Medium"/>
              </a:rPr>
              <a:t>Follow the link in the graph to modify its data and then paste the new one here. </a:t>
            </a:r>
            <a:r>
              <a:rPr lang="en" sz="1100" b="1" dirty="0">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click here</a:t>
            </a:r>
            <a:endParaRPr sz="1200" b="1" dirty="0">
              <a:solidFill>
                <a:schemeClr val="dk2"/>
              </a:solidFill>
              <a:latin typeface="Montserrat"/>
              <a:ea typeface="Montserrat"/>
              <a:cs typeface="Montserrat"/>
              <a:sym typeface="Montserrat"/>
            </a:endParaRPr>
          </a:p>
        </p:txBody>
      </p:sp>
      <p:sp>
        <p:nvSpPr>
          <p:cNvPr id="1231" name="Google Shape;1231;p88"/>
          <p:cNvSpPr txBox="1"/>
          <p:nvPr/>
        </p:nvSpPr>
        <p:spPr>
          <a:xfrm>
            <a:off x="711063" y="2126200"/>
            <a:ext cx="2253600" cy="42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small</a:t>
            </a:r>
            <a:endParaRPr>
              <a:solidFill>
                <a:schemeClr val="dk2"/>
              </a:solidFill>
              <a:latin typeface="Montserrat Medium"/>
              <a:ea typeface="Montserrat Medium"/>
              <a:cs typeface="Montserrat Medium"/>
              <a:sym typeface="Montserrat Medium"/>
            </a:endParaRPr>
          </a:p>
        </p:txBody>
      </p:sp>
      <p:sp>
        <p:nvSpPr>
          <p:cNvPr id="1232" name="Google Shape;1232;p88"/>
          <p:cNvSpPr txBox="1"/>
          <p:nvPr/>
        </p:nvSpPr>
        <p:spPr>
          <a:xfrm>
            <a:off x="711063" y="1211325"/>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24%</a:t>
            </a:r>
            <a:endParaRPr sz="3000">
              <a:solidFill>
                <a:schemeClr val="accent2"/>
              </a:solidFill>
              <a:latin typeface="Montserrat ExtraBold"/>
              <a:ea typeface="Montserrat ExtraBold"/>
              <a:cs typeface="Montserrat ExtraBold"/>
              <a:sym typeface="Montserrat ExtraBold"/>
            </a:endParaRPr>
          </a:p>
        </p:txBody>
      </p:sp>
      <p:sp>
        <p:nvSpPr>
          <p:cNvPr id="1233" name="Google Shape;1233;p88"/>
          <p:cNvSpPr txBox="1"/>
          <p:nvPr/>
        </p:nvSpPr>
        <p:spPr>
          <a:xfrm>
            <a:off x="711063" y="1721922"/>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1</a:t>
            </a:r>
            <a:endParaRPr sz="2000">
              <a:solidFill>
                <a:schemeClr val="dk2"/>
              </a:solidFill>
              <a:latin typeface="Montserrat ExtraBold"/>
              <a:ea typeface="Montserrat ExtraBold"/>
              <a:cs typeface="Montserrat ExtraBold"/>
              <a:sym typeface="Montserrat ExtraBold"/>
            </a:endParaRPr>
          </a:p>
        </p:txBody>
      </p:sp>
      <p:sp>
        <p:nvSpPr>
          <p:cNvPr id="1234" name="Google Shape;1234;p88"/>
          <p:cNvSpPr txBox="1"/>
          <p:nvPr/>
        </p:nvSpPr>
        <p:spPr>
          <a:xfrm>
            <a:off x="711063" y="3808575"/>
            <a:ext cx="22536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far away</a:t>
            </a:r>
            <a:endParaRPr>
              <a:solidFill>
                <a:schemeClr val="dk2"/>
              </a:solidFill>
              <a:latin typeface="Montserrat Medium"/>
              <a:ea typeface="Montserrat Medium"/>
              <a:cs typeface="Montserrat Medium"/>
              <a:sym typeface="Montserrat Medium"/>
            </a:endParaRPr>
          </a:p>
        </p:txBody>
      </p:sp>
      <p:sp>
        <p:nvSpPr>
          <p:cNvPr id="1235" name="Google Shape;1235;p88"/>
          <p:cNvSpPr txBox="1"/>
          <p:nvPr/>
        </p:nvSpPr>
        <p:spPr>
          <a:xfrm>
            <a:off x="711063" y="2893700"/>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31%</a:t>
            </a:r>
            <a:endParaRPr sz="3000">
              <a:solidFill>
                <a:schemeClr val="accent2"/>
              </a:solidFill>
              <a:latin typeface="Montserrat ExtraBold"/>
              <a:ea typeface="Montserrat ExtraBold"/>
              <a:cs typeface="Montserrat ExtraBold"/>
              <a:sym typeface="Montserrat ExtraBold"/>
            </a:endParaRPr>
          </a:p>
        </p:txBody>
      </p:sp>
      <p:sp>
        <p:nvSpPr>
          <p:cNvPr id="1236" name="Google Shape;1236;p88"/>
          <p:cNvSpPr txBox="1"/>
          <p:nvPr/>
        </p:nvSpPr>
        <p:spPr>
          <a:xfrm>
            <a:off x="711063" y="3404297"/>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2</a:t>
            </a:r>
            <a:endParaRPr sz="2000">
              <a:solidFill>
                <a:schemeClr val="dk2"/>
              </a:solidFill>
              <a:latin typeface="Montserrat ExtraBold"/>
              <a:ea typeface="Montserrat ExtraBold"/>
              <a:cs typeface="Montserrat ExtraBold"/>
              <a:sym typeface="Montserrat ExtraBold"/>
            </a:endParaRPr>
          </a:p>
        </p:txBody>
      </p:sp>
      <p:sp>
        <p:nvSpPr>
          <p:cNvPr id="1237" name="Google Shape;1237;p88"/>
          <p:cNvSpPr txBox="1"/>
          <p:nvPr/>
        </p:nvSpPr>
        <p:spPr>
          <a:xfrm>
            <a:off x="6179338" y="2126200"/>
            <a:ext cx="22536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huge</a:t>
            </a:r>
            <a:endParaRPr>
              <a:solidFill>
                <a:schemeClr val="dk2"/>
              </a:solidFill>
              <a:latin typeface="Montserrat Medium"/>
              <a:ea typeface="Montserrat Medium"/>
              <a:cs typeface="Montserrat Medium"/>
              <a:sym typeface="Montserrat Medium"/>
            </a:endParaRPr>
          </a:p>
        </p:txBody>
      </p:sp>
      <p:sp>
        <p:nvSpPr>
          <p:cNvPr id="1238" name="Google Shape;1238;p88"/>
          <p:cNvSpPr txBox="1"/>
          <p:nvPr/>
        </p:nvSpPr>
        <p:spPr>
          <a:xfrm>
            <a:off x="6179338" y="1211325"/>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17%</a:t>
            </a:r>
            <a:endParaRPr sz="3000">
              <a:solidFill>
                <a:schemeClr val="accent2"/>
              </a:solidFill>
              <a:latin typeface="Montserrat ExtraBold"/>
              <a:ea typeface="Montserrat ExtraBold"/>
              <a:cs typeface="Montserrat ExtraBold"/>
              <a:sym typeface="Montserrat ExtraBold"/>
            </a:endParaRPr>
          </a:p>
        </p:txBody>
      </p:sp>
      <p:sp>
        <p:nvSpPr>
          <p:cNvPr id="1239" name="Google Shape;1239;p88"/>
          <p:cNvSpPr txBox="1"/>
          <p:nvPr/>
        </p:nvSpPr>
        <p:spPr>
          <a:xfrm>
            <a:off x="6179338" y="1721922"/>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3</a:t>
            </a:r>
            <a:endParaRPr sz="2000">
              <a:solidFill>
                <a:schemeClr val="dk2"/>
              </a:solidFill>
              <a:latin typeface="Montserrat ExtraBold"/>
              <a:ea typeface="Montserrat ExtraBold"/>
              <a:cs typeface="Montserrat ExtraBold"/>
              <a:sym typeface="Montserrat ExtraBold"/>
            </a:endParaRPr>
          </a:p>
        </p:txBody>
      </p:sp>
      <p:sp>
        <p:nvSpPr>
          <p:cNvPr id="1240" name="Google Shape;1240;p88"/>
          <p:cNvSpPr txBox="1"/>
          <p:nvPr/>
        </p:nvSpPr>
        <p:spPr>
          <a:xfrm>
            <a:off x="6179338" y="3808575"/>
            <a:ext cx="22536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Earth harbors life</a:t>
            </a:r>
            <a:endParaRPr>
              <a:solidFill>
                <a:schemeClr val="dk2"/>
              </a:solidFill>
              <a:latin typeface="Montserrat Medium"/>
              <a:ea typeface="Montserrat Medium"/>
              <a:cs typeface="Montserrat Medium"/>
              <a:sym typeface="Montserrat Medium"/>
            </a:endParaRPr>
          </a:p>
        </p:txBody>
      </p:sp>
      <p:sp>
        <p:nvSpPr>
          <p:cNvPr id="1241" name="Google Shape;1241;p88"/>
          <p:cNvSpPr txBox="1"/>
          <p:nvPr/>
        </p:nvSpPr>
        <p:spPr>
          <a:xfrm>
            <a:off x="6179338" y="2893700"/>
            <a:ext cx="2253600" cy="5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28%</a:t>
            </a:r>
            <a:endParaRPr sz="3000">
              <a:solidFill>
                <a:schemeClr val="accent2"/>
              </a:solidFill>
              <a:latin typeface="Montserrat ExtraBold"/>
              <a:ea typeface="Montserrat ExtraBold"/>
              <a:cs typeface="Montserrat ExtraBold"/>
              <a:sym typeface="Montserrat ExtraBold"/>
            </a:endParaRPr>
          </a:p>
        </p:txBody>
      </p:sp>
      <p:sp>
        <p:nvSpPr>
          <p:cNvPr id="1242" name="Google Shape;1242;p88"/>
          <p:cNvSpPr txBox="1"/>
          <p:nvPr/>
        </p:nvSpPr>
        <p:spPr>
          <a:xfrm>
            <a:off x="6179338" y="3404297"/>
            <a:ext cx="2253600" cy="42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PHASE 4</a:t>
            </a:r>
            <a:endParaRPr sz="2000">
              <a:solidFill>
                <a:schemeClr val="dk2"/>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8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IMPORTANT PERCENTAGES</a:t>
            </a:r>
            <a:endParaRPr/>
          </a:p>
        </p:txBody>
      </p:sp>
      <p:sp>
        <p:nvSpPr>
          <p:cNvPr id="1248" name="Google Shape;1248;p89"/>
          <p:cNvSpPr txBox="1">
            <a:spLocks noGrp="1"/>
          </p:cNvSpPr>
          <p:nvPr>
            <p:ph type="title" idx="2"/>
          </p:nvPr>
        </p:nvSpPr>
        <p:spPr>
          <a:xfrm>
            <a:off x="720000" y="3366125"/>
            <a:ext cx="2541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49" name="Google Shape;1249;p89"/>
          <p:cNvSpPr txBox="1">
            <a:spLocks noGrp="1"/>
          </p:cNvSpPr>
          <p:nvPr>
            <p:ph type="subTitle" idx="1"/>
          </p:nvPr>
        </p:nvSpPr>
        <p:spPr>
          <a:xfrm>
            <a:off x="720000" y="37933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entire Solar System</a:t>
            </a:r>
            <a:endParaRPr/>
          </a:p>
        </p:txBody>
      </p:sp>
      <p:sp>
        <p:nvSpPr>
          <p:cNvPr id="1250" name="Google Shape;1250;p89"/>
          <p:cNvSpPr txBox="1">
            <a:spLocks noGrp="1"/>
          </p:cNvSpPr>
          <p:nvPr>
            <p:ph type="title" idx="3"/>
          </p:nvPr>
        </p:nvSpPr>
        <p:spPr>
          <a:xfrm>
            <a:off x="3301325" y="3366125"/>
            <a:ext cx="2541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1" name="Google Shape;1251;p89"/>
          <p:cNvSpPr txBox="1">
            <a:spLocks noGrp="1"/>
          </p:cNvSpPr>
          <p:nvPr>
            <p:ph type="subTitle" idx="4"/>
          </p:nvPr>
        </p:nvSpPr>
        <p:spPr>
          <a:xfrm>
            <a:off x="3301325" y="37933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smallest planet in the Solar System</a:t>
            </a:r>
            <a:endParaRPr/>
          </a:p>
        </p:txBody>
      </p:sp>
      <p:sp>
        <p:nvSpPr>
          <p:cNvPr id="1252" name="Google Shape;1252;p89"/>
          <p:cNvSpPr txBox="1">
            <a:spLocks noGrp="1"/>
          </p:cNvSpPr>
          <p:nvPr>
            <p:ph type="title" idx="5"/>
          </p:nvPr>
        </p:nvSpPr>
        <p:spPr>
          <a:xfrm>
            <a:off x="5882650" y="3366125"/>
            <a:ext cx="2541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53" name="Google Shape;1253;p89"/>
          <p:cNvSpPr txBox="1">
            <a:spLocks noGrp="1"/>
          </p:cNvSpPr>
          <p:nvPr>
            <p:ph type="subTitle" idx="6"/>
          </p:nvPr>
        </p:nvSpPr>
        <p:spPr>
          <a:xfrm>
            <a:off x="5882650" y="37933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second planet from the Sun</a:t>
            </a:r>
            <a:endParaRPr/>
          </a:p>
        </p:txBody>
      </p:sp>
      <p:sp>
        <p:nvSpPr>
          <p:cNvPr id="1254" name="Google Shape;1254;p89"/>
          <p:cNvSpPr txBox="1">
            <a:spLocks noGrp="1"/>
          </p:cNvSpPr>
          <p:nvPr>
            <p:ph type="title" idx="7"/>
          </p:nvPr>
        </p:nvSpPr>
        <p:spPr>
          <a:xfrm>
            <a:off x="1375650" y="1187174"/>
            <a:ext cx="12300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1255" name="Google Shape;1255;p89"/>
          <p:cNvSpPr txBox="1">
            <a:spLocks noGrp="1"/>
          </p:cNvSpPr>
          <p:nvPr>
            <p:ph type="title" idx="8"/>
          </p:nvPr>
        </p:nvSpPr>
        <p:spPr>
          <a:xfrm>
            <a:off x="3957000" y="1187174"/>
            <a:ext cx="12300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70%</a:t>
            </a:r>
            <a:endParaRPr/>
          </a:p>
        </p:txBody>
      </p:sp>
      <p:sp>
        <p:nvSpPr>
          <p:cNvPr id="1256" name="Google Shape;1256;p89"/>
          <p:cNvSpPr txBox="1">
            <a:spLocks noGrp="1"/>
          </p:cNvSpPr>
          <p:nvPr>
            <p:ph type="title" idx="9"/>
          </p:nvPr>
        </p:nvSpPr>
        <p:spPr>
          <a:xfrm>
            <a:off x="6538350" y="1187174"/>
            <a:ext cx="12300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90%</a:t>
            </a:r>
            <a:endParaRPr/>
          </a:p>
        </p:txBody>
      </p:sp>
      <p:sp>
        <p:nvSpPr>
          <p:cNvPr id="1257" name="Google Shape;1257;p89"/>
          <p:cNvSpPr/>
          <p:nvPr/>
        </p:nvSpPr>
        <p:spPr>
          <a:xfrm>
            <a:off x="1298700" y="1916801"/>
            <a:ext cx="1383900" cy="138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9"/>
          <p:cNvSpPr/>
          <p:nvPr/>
        </p:nvSpPr>
        <p:spPr>
          <a:xfrm>
            <a:off x="3880050" y="1916801"/>
            <a:ext cx="1383900" cy="138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9"/>
          <p:cNvSpPr/>
          <p:nvPr/>
        </p:nvSpPr>
        <p:spPr>
          <a:xfrm>
            <a:off x="6461400" y="1916801"/>
            <a:ext cx="1383900" cy="138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9"/>
          <p:cNvSpPr/>
          <p:nvPr/>
        </p:nvSpPr>
        <p:spPr>
          <a:xfrm>
            <a:off x="1298700" y="1916650"/>
            <a:ext cx="1383900" cy="1383900"/>
          </a:xfrm>
          <a:prstGeom prst="pie">
            <a:avLst>
              <a:gd name="adj1" fmla="val 1620050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9"/>
          <p:cNvSpPr/>
          <p:nvPr/>
        </p:nvSpPr>
        <p:spPr>
          <a:xfrm>
            <a:off x="3880050" y="1916650"/>
            <a:ext cx="1383900" cy="1383900"/>
          </a:xfrm>
          <a:prstGeom prst="pie">
            <a:avLst>
              <a:gd name="adj1" fmla="val 16200509"/>
              <a:gd name="adj2" fmla="val 1011149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9"/>
          <p:cNvSpPr/>
          <p:nvPr/>
        </p:nvSpPr>
        <p:spPr>
          <a:xfrm>
            <a:off x="6461400" y="1916650"/>
            <a:ext cx="1383900" cy="1383900"/>
          </a:xfrm>
          <a:prstGeom prst="pie">
            <a:avLst>
              <a:gd name="adj1" fmla="val 16200509"/>
              <a:gd name="adj2" fmla="val 1496011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8"/>
                                        </p:tgtEl>
                                        <p:attrNameLst>
                                          <p:attrName>style.visibility</p:attrName>
                                        </p:attrNameLst>
                                      </p:cBhvr>
                                      <p:to>
                                        <p:strVal val="visible"/>
                                      </p:to>
                                    </p:set>
                                    <p:animEffect transition="in" filter="fade">
                                      <p:cBhvr>
                                        <p:cTn id="7" dur="1000"/>
                                        <p:tgtEl>
                                          <p:spTgt spid="1248"/>
                                        </p:tgtEl>
                                      </p:cBhvr>
                                    </p:animEffect>
                                  </p:childTnLst>
                                </p:cTn>
                              </p:par>
                              <p:par>
                                <p:cTn id="8" presetID="10" presetClass="entr" presetSubtype="0" fill="hold" nodeType="withEffect">
                                  <p:stCondLst>
                                    <p:cond delay="0"/>
                                  </p:stCondLst>
                                  <p:childTnLst>
                                    <p:set>
                                      <p:cBhvr>
                                        <p:cTn id="9" dur="1" fill="hold">
                                          <p:stCondLst>
                                            <p:cond delay="0"/>
                                          </p:stCondLst>
                                        </p:cTn>
                                        <p:tgtEl>
                                          <p:spTgt spid="1249"/>
                                        </p:tgtEl>
                                        <p:attrNameLst>
                                          <p:attrName>style.visibility</p:attrName>
                                        </p:attrNameLst>
                                      </p:cBhvr>
                                      <p:to>
                                        <p:strVal val="visible"/>
                                      </p:to>
                                    </p:set>
                                    <p:animEffect transition="in" filter="fade">
                                      <p:cBhvr>
                                        <p:cTn id="10" dur="1000"/>
                                        <p:tgtEl>
                                          <p:spTgt spid="1249"/>
                                        </p:tgtEl>
                                      </p:cBhvr>
                                    </p:animEffect>
                                  </p:childTnLst>
                                </p:cTn>
                              </p:par>
                              <p:par>
                                <p:cTn id="11" presetID="10" presetClass="entr" presetSubtype="0" fill="hold" nodeType="withEffect">
                                  <p:stCondLst>
                                    <p:cond delay="0"/>
                                  </p:stCondLst>
                                  <p:childTnLst>
                                    <p:set>
                                      <p:cBhvr>
                                        <p:cTn id="12" dur="1" fill="hold">
                                          <p:stCondLst>
                                            <p:cond delay="0"/>
                                          </p:stCondLst>
                                        </p:cTn>
                                        <p:tgtEl>
                                          <p:spTgt spid="1254"/>
                                        </p:tgtEl>
                                        <p:attrNameLst>
                                          <p:attrName>style.visibility</p:attrName>
                                        </p:attrNameLst>
                                      </p:cBhvr>
                                      <p:to>
                                        <p:strVal val="visible"/>
                                      </p:to>
                                    </p:set>
                                    <p:animEffect transition="in" filter="fade">
                                      <p:cBhvr>
                                        <p:cTn id="13" dur="1000"/>
                                        <p:tgtEl>
                                          <p:spTgt spid="1254"/>
                                        </p:tgtEl>
                                      </p:cBhvr>
                                    </p:animEffect>
                                  </p:childTnLst>
                                </p:cTn>
                              </p:par>
                              <p:par>
                                <p:cTn id="14" presetID="10" presetClass="entr" presetSubtype="0" fill="hold" nodeType="withEffect">
                                  <p:stCondLst>
                                    <p:cond delay="0"/>
                                  </p:stCondLst>
                                  <p:childTnLst>
                                    <p:set>
                                      <p:cBhvr>
                                        <p:cTn id="15" dur="1" fill="hold">
                                          <p:stCondLst>
                                            <p:cond delay="0"/>
                                          </p:stCondLst>
                                        </p:cTn>
                                        <p:tgtEl>
                                          <p:spTgt spid="1257"/>
                                        </p:tgtEl>
                                        <p:attrNameLst>
                                          <p:attrName>style.visibility</p:attrName>
                                        </p:attrNameLst>
                                      </p:cBhvr>
                                      <p:to>
                                        <p:strVal val="visible"/>
                                      </p:to>
                                    </p:set>
                                    <p:animEffect transition="in" filter="fade">
                                      <p:cBhvr>
                                        <p:cTn id="16" dur="1000"/>
                                        <p:tgtEl>
                                          <p:spTgt spid="1257"/>
                                        </p:tgtEl>
                                      </p:cBhvr>
                                    </p:animEffect>
                                  </p:childTnLst>
                                </p:cTn>
                              </p:par>
                              <p:par>
                                <p:cTn id="17" presetID="10" presetClass="entr" presetSubtype="0" fill="hold" nodeType="withEffect">
                                  <p:stCondLst>
                                    <p:cond delay="0"/>
                                  </p:stCondLst>
                                  <p:childTnLst>
                                    <p:set>
                                      <p:cBhvr>
                                        <p:cTn id="18" dur="1" fill="hold">
                                          <p:stCondLst>
                                            <p:cond delay="0"/>
                                          </p:stCondLst>
                                        </p:cTn>
                                        <p:tgtEl>
                                          <p:spTgt spid="1260"/>
                                        </p:tgtEl>
                                        <p:attrNameLst>
                                          <p:attrName>style.visibility</p:attrName>
                                        </p:attrNameLst>
                                      </p:cBhvr>
                                      <p:to>
                                        <p:strVal val="visible"/>
                                      </p:to>
                                    </p:set>
                                    <p:animEffect transition="in" filter="fade">
                                      <p:cBhvr>
                                        <p:cTn id="19" dur="1000"/>
                                        <p:tgtEl>
                                          <p:spTgt spid="126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50"/>
                                        </p:tgtEl>
                                        <p:attrNameLst>
                                          <p:attrName>style.visibility</p:attrName>
                                        </p:attrNameLst>
                                      </p:cBhvr>
                                      <p:to>
                                        <p:strVal val="visible"/>
                                      </p:to>
                                    </p:set>
                                    <p:animEffect transition="in" filter="fade">
                                      <p:cBhvr>
                                        <p:cTn id="24" dur="1000"/>
                                        <p:tgtEl>
                                          <p:spTgt spid="1250"/>
                                        </p:tgtEl>
                                      </p:cBhvr>
                                    </p:animEffect>
                                  </p:childTnLst>
                                </p:cTn>
                              </p:par>
                              <p:par>
                                <p:cTn id="25" presetID="10" presetClass="entr" presetSubtype="0" fill="hold" nodeType="withEffect">
                                  <p:stCondLst>
                                    <p:cond delay="0"/>
                                  </p:stCondLst>
                                  <p:childTnLst>
                                    <p:set>
                                      <p:cBhvr>
                                        <p:cTn id="26" dur="1" fill="hold">
                                          <p:stCondLst>
                                            <p:cond delay="0"/>
                                          </p:stCondLst>
                                        </p:cTn>
                                        <p:tgtEl>
                                          <p:spTgt spid="1251"/>
                                        </p:tgtEl>
                                        <p:attrNameLst>
                                          <p:attrName>style.visibility</p:attrName>
                                        </p:attrNameLst>
                                      </p:cBhvr>
                                      <p:to>
                                        <p:strVal val="visible"/>
                                      </p:to>
                                    </p:set>
                                    <p:animEffect transition="in" filter="fade">
                                      <p:cBhvr>
                                        <p:cTn id="27" dur="1000"/>
                                        <p:tgtEl>
                                          <p:spTgt spid="1251"/>
                                        </p:tgtEl>
                                      </p:cBhvr>
                                    </p:animEffect>
                                  </p:childTnLst>
                                </p:cTn>
                              </p:par>
                              <p:par>
                                <p:cTn id="28" presetID="10" presetClass="entr" presetSubtype="0" fill="hold" nodeType="withEffect">
                                  <p:stCondLst>
                                    <p:cond delay="0"/>
                                  </p:stCondLst>
                                  <p:childTnLst>
                                    <p:set>
                                      <p:cBhvr>
                                        <p:cTn id="29" dur="1" fill="hold">
                                          <p:stCondLst>
                                            <p:cond delay="0"/>
                                          </p:stCondLst>
                                        </p:cTn>
                                        <p:tgtEl>
                                          <p:spTgt spid="1255"/>
                                        </p:tgtEl>
                                        <p:attrNameLst>
                                          <p:attrName>style.visibility</p:attrName>
                                        </p:attrNameLst>
                                      </p:cBhvr>
                                      <p:to>
                                        <p:strVal val="visible"/>
                                      </p:to>
                                    </p:set>
                                    <p:animEffect transition="in" filter="fade">
                                      <p:cBhvr>
                                        <p:cTn id="30" dur="1000"/>
                                        <p:tgtEl>
                                          <p:spTgt spid="1255"/>
                                        </p:tgtEl>
                                      </p:cBhvr>
                                    </p:animEffect>
                                  </p:childTnLst>
                                </p:cTn>
                              </p:par>
                              <p:par>
                                <p:cTn id="31" presetID="10" presetClass="entr" presetSubtype="0" fill="hold" nodeType="withEffect">
                                  <p:stCondLst>
                                    <p:cond delay="0"/>
                                  </p:stCondLst>
                                  <p:childTnLst>
                                    <p:set>
                                      <p:cBhvr>
                                        <p:cTn id="32" dur="1" fill="hold">
                                          <p:stCondLst>
                                            <p:cond delay="0"/>
                                          </p:stCondLst>
                                        </p:cTn>
                                        <p:tgtEl>
                                          <p:spTgt spid="1258"/>
                                        </p:tgtEl>
                                        <p:attrNameLst>
                                          <p:attrName>style.visibility</p:attrName>
                                        </p:attrNameLst>
                                      </p:cBhvr>
                                      <p:to>
                                        <p:strVal val="visible"/>
                                      </p:to>
                                    </p:set>
                                    <p:animEffect transition="in" filter="fade">
                                      <p:cBhvr>
                                        <p:cTn id="33" dur="1000"/>
                                        <p:tgtEl>
                                          <p:spTgt spid="1258"/>
                                        </p:tgtEl>
                                      </p:cBhvr>
                                    </p:animEffect>
                                  </p:childTnLst>
                                </p:cTn>
                              </p:par>
                              <p:par>
                                <p:cTn id="34" presetID="10" presetClass="entr" presetSubtype="0" fill="hold" nodeType="withEffect">
                                  <p:stCondLst>
                                    <p:cond delay="0"/>
                                  </p:stCondLst>
                                  <p:childTnLst>
                                    <p:set>
                                      <p:cBhvr>
                                        <p:cTn id="35" dur="1" fill="hold">
                                          <p:stCondLst>
                                            <p:cond delay="0"/>
                                          </p:stCondLst>
                                        </p:cTn>
                                        <p:tgtEl>
                                          <p:spTgt spid="1261"/>
                                        </p:tgtEl>
                                        <p:attrNameLst>
                                          <p:attrName>style.visibility</p:attrName>
                                        </p:attrNameLst>
                                      </p:cBhvr>
                                      <p:to>
                                        <p:strVal val="visible"/>
                                      </p:to>
                                    </p:set>
                                    <p:animEffect transition="in" filter="fade">
                                      <p:cBhvr>
                                        <p:cTn id="36" dur="1000"/>
                                        <p:tgtEl>
                                          <p:spTgt spid="12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52"/>
                                        </p:tgtEl>
                                        <p:attrNameLst>
                                          <p:attrName>style.visibility</p:attrName>
                                        </p:attrNameLst>
                                      </p:cBhvr>
                                      <p:to>
                                        <p:strVal val="visible"/>
                                      </p:to>
                                    </p:set>
                                    <p:animEffect transition="in" filter="fade">
                                      <p:cBhvr>
                                        <p:cTn id="41" dur="1000"/>
                                        <p:tgtEl>
                                          <p:spTgt spid="1252"/>
                                        </p:tgtEl>
                                      </p:cBhvr>
                                    </p:animEffect>
                                  </p:childTnLst>
                                </p:cTn>
                              </p:par>
                              <p:par>
                                <p:cTn id="42" presetID="10" presetClass="entr" presetSubtype="0" fill="hold" nodeType="withEffect">
                                  <p:stCondLst>
                                    <p:cond delay="0"/>
                                  </p:stCondLst>
                                  <p:childTnLst>
                                    <p:set>
                                      <p:cBhvr>
                                        <p:cTn id="43" dur="1" fill="hold">
                                          <p:stCondLst>
                                            <p:cond delay="0"/>
                                          </p:stCondLst>
                                        </p:cTn>
                                        <p:tgtEl>
                                          <p:spTgt spid="1253"/>
                                        </p:tgtEl>
                                        <p:attrNameLst>
                                          <p:attrName>style.visibility</p:attrName>
                                        </p:attrNameLst>
                                      </p:cBhvr>
                                      <p:to>
                                        <p:strVal val="visible"/>
                                      </p:to>
                                    </p:set>
                                    <p:animEffect transition="in" filter="fade">
                                      <p:cBhvr>
                                        <p:cTn id="44" dur="1000"/>
                                        <p:tgtEl>
                                          <p:spTgt spid="1253"/>
                                        </p:tgtEl>
                                      </p:cBhvr>
                                    </p:animEffect>
                                  </p:childTnLst>
                                </p:cTn>
                              </p:par>
                              <p:par>
                                <p:cTn id="45" presetID="10" presetClass="entr" presetSubtype="0" fill="hold" nodeType="withEffect">
                                  <p:stCondLst>
                                    <p:cond delay="0"/>
                                  </p:stCondLst>
                                  <p:childTnLst>
                                    <p:set>
                                      <p:cBhvr>
                                        <p:cTn id="46" dur="1" fill="hold">
                                          <p:stCondLst>
                                            <p:cond delay="0"/>
                                          </p:stCondLst>
                                        </p:cTn>
                                        <p:tgtEl>
                                          <p:spTgt spid="1256"/>
                                        </p:tgtEl>
                                        <p:attrNameLst>
                                          <p:attrName>style.visibility</p:attrName>
                                        </p:attrNameLst>
                                      </p:cBhvr>
                                      <p:to>
                                        <p:strVal val="visible"/>
                                      </p:to>
                                    </p:set>
                                    <p:animEffect transition="in" filter="fade">
                                      <p:cBhvr>
                                        <p:cTn id="47" dur="1000"/>
                                        <p:tgtEl>
                                          <p:spTgt spid="1256"/>
                                        </p:tgtEl>
                                      </p:cBhvr>
                                    </p:animEffect>
                                  </p:childTnLst>
                                </p:cTn>
                              </p:par>
                              <p:par>
                                <p:cTn id="48" presetID="10" presetClass="entr" presetSubtype="0" fill="hold" nodeType="withEffect">
                                  <p:stCondLst>
                                    <p:cond delay="0"/>
                                  </p:stCondLst>
                                  <p:childTnLst>
                                    <p:set>
                                      <p:cBhvr>
                                        <p:cTn id="49" dur="1" fill="hold">
                                          <p:stCondLst>
                                            <p:cond delay="0"/>
                                          </p:stCondLst>
                                        </p:cTn>
                                        <p:tgtEl>
                                          <p:spTgt spid="1259"/>
                                        </p:tgtEl>
                                        <p:attrNameLst>
                                          <p:attrName>style.visibility</p:attrName>
                                        </p:attrNameLst>
                                      </p:cBhvr>
                                      <p:to>
                                        <p:strVal val="visible"/>
                                      </p:to>
                                    </p:set>
                                    <p:animEffect transition="in" filter="fade">
                                      <p:cBhvr>
                                        <p:cTn id="50" dur="1000"/>
                                        <p:tgtEl>
                                          <p:spTgt spid="1259"/>
                                        </p:tgtEl>
                                      </p:cBhvr>
                                    </p:animEffect>
                                  </p:childTnLst>
                                </p:cTn>
                              </p:par>
                              <p:par>
                                <p:cTn id="51" presetID="10" presetClass="entr" presetSubtype="0" fill="hold" nodeType="withEffect">
                                  <p:stCondLst>
                                    <p:cond delay="0"/>
                                  </p:stCondLst>
                                  <p:childTnLst>
                                    <p:set>
                                      <p:cBhvr>
                                        <p:cTn id="52" dur="1" fill="hold">
                                          <p:stCondLst>
                                            <p:cond delay="0"/>
                                          </p:stCondLst>
                                        </p:cTn>
                                        <p:tgtEl>
                                          <p:spTgt spid="1262"/>
                                        </p:tgtEl>
                                        <p:attrNameLst>
                                          <p:attrName>style.visibility</p:attrName>
                                        </p:attrNameLst>
                                      </p:cBhvr>
                                      <p:to>
                                        <p:strVal val="visible"/>
                                      </p:to>
                                    </p:set>
                                    <p:animEffect transition="in" filter="fade">
                                      <p:cBhvr>
                                        <p:cTn id="53" dur="1000"/>
                                        <p:tgtEl>
                                          <p:spTgt spid="1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90"/>
          <p:cNvSpPr/>
          <p:nvPr/>
        </p:nvSpPr>
        <p:spPr>
          <a:xfrm>
            <a:off x="532185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0"/>
          <p:cNvSpPr/>
          <p:nvPr/>
        </p:nvSpPr>
        <p:spPr>
          <a:xfrm>
            <a:off x="555767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0"/>
          <p:cNvSpPr/>
          <p:nvPr/>
        </p:nvSpPr>
        <p:spPr>
          <a:xfrm>
            <a:off x="579350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0"/>
          <p:cNvSpPr/>
          <p:nvPr/>
        </p:nvSpPr>
        <p:spPr>
          <a:xfrm>
            <a:off x="6029313"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0"/>
          <p:cNvSpPr/>
          <p:nvPr/>
        </p:nvSpPr>
        <p:spPr>
          <a:xfrm>
            <a:off x="626512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p:nvPr/>
        </p:nvSpPr>
        <p:spPr>
          <a:xfrm>
            <a:off x="6500950"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0"/>
          <p:cNvSpPr/>
          <p:nvPr/>
        </p:nvSpPr>
        <p:spPr>
          <a:xfrm>
            <a:off x="673677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0"/>
          <p:cNvSpPr/>
          <p:nvPr/>
        </p:nvSpPr>
        <p:spPr>
          <a:xfrm>
            <a:off x="6972600"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0"/>
          <p:cNvSpPr/>
          <p:nvPr/>
        </p:nvSpPr>
        <p:spPr>
          <a:xfrm>
            <a:off x="720842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0"/>
          <p:cNvSpPr/>
          <p:nvPr/>
        </p:nvSpPr>
        <p:spPr>
          <a:xfrm>
            <a:off x="7446138"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0"/>
          <p:cNvSpPr/>
          <p:nvPr/>
        </p:nvSpPr>
        <p:spPr>
          <a:xfrm>
            <a:off x="1502525"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0"/>
          <p:cNvSpPr/>
          <p:nvPr/>
        </p:nvSpPr>
        <p:spPr>
          <a:xfrm>
            <a:off x="1738557"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0"/>
          <p:cNvSpPr/>
          <p:nvPr/>
        </p:nvSpPr>
        <p:spPr>
          <a:xfrm>
            <a:off x="1974589"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0"/>
          <p:cNvSpPr/>
          <p:nvPr/>
        </p:nvSpPr>
        <p:spPr>
          <a:xfrm>
            <a:off x="2210621"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0"/>
          <p:cNvSpPr/>
          <p:nvPr/>
        </p:nvSpPr>
        <p:spPr>
          <a:xfrm>
            <a:off x="2446653"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0"/>
          <p:cNvSpPr/>
          <p:nvPr/>
        </p:nvSpPr>
        <p:spPr>
          <a:xfrm>
            <a:off x="268268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0"/>
          <p:cNvSpPr/>
          <p:nvPr/>
        </p:nvSpPr>
        <p:spPr>
          <a:xfrm>
            <a:off x="2918717"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0"/>
          <p:cNvSpPr/>
          <p:nvPr/>
        </p:nvSpPr>
        <p:spPr>
          <a:xfrm>
            <a:off x="3154749"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0"/>
          <p:cNvSpPr/>
          <p:nvPr/>
        </p:nvSpPr>
        <p:spPr>
          <a:xfrm>
            <a:off x="3390781"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0"/>
          <p:cNvSpPr/>
          <p:nvPr/>
        </p:nvSpPr>
        <p:spPr>
          <a:xfrm>
            <a:off x="3626813"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0"/>
          <p:cNvSpPr/>
          <p:nvPr/>
        </p:nvSpPr>
        <p:spPr>
          <a:xfrm>
            <a:off x="150252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0"/>
          <p:cNvSpPr/>
          <p:nvPr/>
        </p:nvSpPr>
        <p:spPr>
          <a:xfrm>
            <a:off x="1738350"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0"/>
          <p:cNvSpPr/>
          <p:nvPr/>
        </p:nvSpPr>
        <p:spPr>
          <a:xfrm>
            <a:off x="197417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0"/>
          <p:cNvSpPr/>
          <p:nvPr/>
        </p:nvSpPr>
        <p:spPr>
          <a:xfrm>
            <a:off x="2209988"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0"/>
          <p:cNvSpPr/>
          <p:nvPr/>
        </p:nvSpPr>
        <p:spPr>
          <a:xfrm>
            <a:off x="2445800"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0"/>
          <p:cNvSpPr/>
          <p:nvPr/>
        </p:nvSpPr>
        <p:spPr>
          <a:xfrm>
            <a:off x="268162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0"/>
          <p:cNvSpPr/>
          <p:nvPr/>
        </p:nvSpPr>
        <p:spPr>
          <a:xfrm>
            <a:off x="2917450"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0"/>
          <p:cNvSpPr/>
          <p:nvPr/>
        </p:nvSpPr>
        <p:spPr>
          <a:xfrm>
            <a:off x="315327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0"/>
          <p:cNvSpPr/>
          <p:nvPr/>
        </p:nvSpPr>
        <p:spPr>
          <a:xfrm>
            <a:off x="338910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0"/>
          <p:cNvSpPr/>
          <p:nvPr/>
        </p:nvSpPr>
        <p:spPr>
          <a:xfrm>
            <a:off x="3626813"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0"/>
          <p:cNvSpPr/>
          <p:nvPr/>
        </p:nvSpPr>
        <p:spPr>
          <a:xfrm>
            <a:off x="532185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0"/>
          <p:cNvSpPr/>
          <p:nvPr/>
        </p:nvSpPr>
        <p:spPr>
          <a:xfrm>
            <a:off x="555767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0"/>
          <p:cNvSpPr/>
          <p:nvPr/>
        </p:nvSpPr>
        <p:spPr>
          <a:xfrm>
            <a:off x="579350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0"/>
          <p:cNvSpPr/>
          <p:nvPr/>
        </p:nvSpPr>
        <p:spPr>
          <a:xfrm>
            <a:off x="6029313"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0"/>
          <p:cNvSpPr/>
          <p:nvPr/>
        </p:nvSpPr>
        <p:spPr>
          <a:xfrm>
            <a:off x="626512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0"/>
          <p:cNvSpPr/>
          <p:nvPr/>
        </p:nvSpPr>
        <p:spPr>
          <a:xfrm>
            <a:off x="650095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0"/>
          <p:cNvSpPr/>
          <p:nvPr/>
        </p:nvSpPr>
        <p:spPr>
          <a:xfrm>
            <a:off x="6736775"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0"/>
          <p:cNvSpPr/>
          <p:nvPr/>
        </p:nvSpPr>
        <p:spPr>
          <a:xfrm>
            <a:off x="6972600" y="310499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0"/>
          <p:cNvSpPr/>
          <p:nvPr/>
        </p:nvSpPr>
        <p:spPr>
          <a:xfrm>
            <a:off x="7208425"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0"/>
          <p:cNvSpPr/>
          <p:nvPr/>
        </p:nvSpPr>
        <p:spPr>
          <a:xfrm>
            <a:off x="7446138" y="3104998"/>
            <a:ext cx="198900" cy="19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0"/>
          <p:cNvSpPr/>
          <p:nvPr/>
        </p:nvSpPr>
        <p:spPr>
          <a:xfrm>
            <a:off x="5321850"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0"/>
          <p:cNvSpPr/>
          <p:nvPr/>
        </p:nvSpPr>
        <p:spPr>
          <a:xfrm>
            <a:off x="555767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0"/>
          <p:cNvSpPr/>
          <p:nvPr/>
        </p:nvSpPr>
        <p:spPr>
          <a:xfrm>
            <a:off x="5793500"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0"/>
          <p:cNvSpPr/>
          <p:nvPr/>
        </p:nvSpPr>
        <p:spPr>
          <a:xfrm>
            <a:off x="6029313"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0"/>
          <p:cNvSpPr/>
          <p:nvPr/>
        </p:nvSpPr>
        <p:spPr>
          <a:xfrm>
            <a:off x="626512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0"/>
          <p:cNvSpPr/>
          <p:nvPr/>
        </p:nvSpPr>
        <p:spPr>
          <a:xfrm>
            <a:off x="6500950"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0"/>
          <p:cNvSpPr/>
          <p:nvPr/>
        </p:nvSpPr>
        <p:spPr>
          <a:xfrm>
            <a:off x="6736775" y="4272473"/>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0"/>
          <p:cNvSpPr/>
          <p:nvPr/>
        </p:nvSpPr>
        <p:spPr>
          <a:xfrm>
            <a:off x="6972600"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0"/>
          <p:cNvSpPr/>
          <p:nvPr/>
        </p:nvSpPr>
        <p:spPr>
          <a:xfrm>
            <a:off x="7208425"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0"/>
          <p:cNvSpPr/>
          <p:nvPr/>
        </p:nvSpPr>
        <p:spPr>
          <a:xfrm>
            <a:off x="7446138" y="4272473"/>
            <a:ext cx="1989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0"/>
          <p:cNvSpPr/>
          <p:nvPr/>
        </p:nvSpPr>
        <p:spPr>
          <a:xfrm>
            <a:off x="1502525" y="1947948"/>
            <a:ext cx="198900" cy="19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0"/>
          <p:cNvSpPr/>
          <p:nvPr/>
        </p:nvSpPr>
        <p:spPr>
          <a:xfrm>
            <a:off x="173835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0"/>
          <p:cNvSpPr/>
          <p:nvPr/>
        </p:nvSpPr>
        <p:spPr>
          <a:xfrm>
            <a:off x="197417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0"/>
          <p:cNvSpPr/>
          <p:nvPr/>
        </p:nvSpPr>
        <p:spPr>
          <a:xfrm>
            <a:off x="2209988"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0"/>
          <p:cNvSpPr/>
          <p:nvPr/>
        </p:nvSpPr>
        <p:spPr>
          <a:xfrm>
            <a:off x="244580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0"/>
          <p:cNvSpPr/>
          <p:nvPr/>
        </p:nvSpPr>
        <p:spPr>
          <a:xfrm>
            <a:off x="268162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0"/>
          <p:cNvSpPr/>
          <p:nvPr/>
        </p:nvSpPr>
        <p:spPr>
          <a:xfrm>
            <a:off x="291745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0"/>
          <p:cNvSpPr/>
          <p:nvPr/>
        </p:nvSpPr>
        <p:spPr>
          <a:xfrm>
            <a:off x="3153275"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0"/>
          <p:cNvSpPr/>
          <p:nvPr/>
        </p:nvSpPr>
        <p:spPr>
          <a:xfrm>
            <a:off x="3389100"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0"/>
          <p:cNvSpPr/>
          <p:nvPr/>
        </p:nvSpPr>
        <p:spPr>
          <a:xfrm>
            <a:off x="3626813" y="194794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0"/>
          <p:cNvSpPr/>
          <p:nvPr/>
        </p:nvSpPr>
        <p:spPr>
          <a:xfrm>
            <a:off x="713332" y="1372810"/>
            <a:ext cx="657900" cy="65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0"/>
          <p:cNvSpPr/>
          <p:nvPr/>
        </p:nvSpPr>
        <p:spPr>
          <a:xfrm>
            <a:off x="713332" y="2533954"/>
            <a:ext cx="657900" cy="65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0"/>
          <p:cNvSpPr/>
          <p:nvPr/>
        </p:nvSpPr>
        <p:spPr>
          <a:xfrm>
            <a:off x="713332" y="3695098"/>
            <a:ext cx="657900" cy="65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0"/>
          <p:cNvSpPr/>
          <p:nvPr/>
        </p:nvSpPr>
        <p:spPr>
          <a:xfrm>
            <a:off x="7772782" y="1372810"/>
            <a:ext cx="657900" cy="65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0"/>
          <p:cNvSpPr/>
          <p:nvPr/>
        </p:nvSpPr>
        <p:spPr>
          <a:xfrm>
            <a:off x="7772782" y="2533954"/>
            <a:ext cx="657900" cy="65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0"/>
          <p:cNvSpPr/>
          <p:nvPr/>
        </p:nvSpPr>
        <p:spPr>
          <a:xfrm>
            <a:off x="7772782" y="3695098"/>
            <a:ext cx="657900" cy="65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334" name="Google Shape;1334;p90"/>
          <p:cNvSpPr txBox="1"/>
          <p:nvPr/>
        </p:nvSpPr>
        <p:spPr>
          <a:xfrm flipH="1">
            <a:off x="1403238" y="1343634"/>
            <a:ext cx="2322600" cy="4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1335" name="Google Shape;1335;p90"/>
          <p:cNvSpPr txBox="1"/>
          <p:nvPr/>
        </p:nvSpPr>
        <p:spPr>
          <a:xfrm flipH="1">
            <a:off x="1403225" y="1099992"/>
            <a:ext cx="2322600" cy="41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1336" name="Google Shape;1336;p90"/>
          <p:cNvSpPr txBox="1"/>
          <p:nvPr/>
        </p:nvSpPr>
        <p:spPr>
          <a:xfrm flipH="1">
            <a:off x="1403138" y="2500704"/>
            <a:ext cx="23226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smallest planet of them all</a:t>
            </a:r>
            <a:endParaRPr>
              <a:solidFill>
                <a:schemeClr val="dk2"/>
              </a:solidFill>
              <a:latin typeface="Montserrat Medium"/>
              <a:ea typeface="Montserrat Medium"/>
              <a:cs typeface="Montserrat Medium"/>
              <a:sym typeface="Montserrat Medium"/>
            </a:endParaRPr>
          </a:p>
        </p:txBody>
      </p:sp>
      <p:sp>
        <p:nvSpPr>
          <p:cNvPr id="1337" name="Google Shape;1337;p90"/>
          <p:cNvSpPr txBox="1"/>
          <p:nvPr/>
        </p:nvSpPr>
        <p:spPr>
          <a:xfrm flipH="1">
            <a:off x="1403125" y="2257047"/>
            <a:ext cx="2322600" cy="41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1338" name="Google Shape;1338;p90"/>
          <p:cNvSpPr txBox="1"/>
          <p:nvPr/>
        </p:nvSpPr>
        <p:spPr>
          <a:xfrm flipH="1">
            <a:off x="1403338" y="3657774"/>
            <a:ext cx="2322600" cy="4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It’s the biggest planet in the Solar System</a:t>
            </a:r>
            <a:endParaRPr>
              <a:solidFill>
                <a:schemeClr val="dk2"/>
              </a:solidFill>
              <a:latin typeface="Montserrat Medium"/>
              <a:ea typeface="Montserrat Medium"/>
              <a:cs typeface="Montserrat Medium"/>
              <a:sym typeface="Montserrat Medium"/>
            </a:endParaRPr>
          </a:p>
        </p:txBody>
      </p:sp>
      <p:sp>
        <p:nvSpPr>
          <p:cNvPr id="1339" name="Google Shape;1339;p90"/>
          <p:cNvSpPr txBox="1"/>
          <p:nvPr/>
        </p:nvSpPr>
        <p:spPr>
          <a:xfrm flipH="1">
            <a:off x="1403325" y="3414103"/>
            <a:ext cx="2322600" cy="414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1340" name="Google Shape;1340;p90"/>
          <p:cNvSpPr txBox="1"/>
          <p:nvPr/>
        </p:nvSpPr>
        <p:spPr>
          <a:xfrm>
            <a:off x="3825011" y="1808556"/>
            <a:ext cx="747000" cy="46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10%</a:t>
            </a:r>
            <a:endParaRPr sz="2000">
              <a:solidFill>
                <a:schemeClr val="accent2"/>
              </a:solidFill>
              <a:latin typeface="Montserrat ExtraBold"/>
              <a:ea typeface="Montserrat ExtraBold"/>
              <a:cs typeface="Montserrat ExtraBold"/>
              <a:sym typeface="Montserrat ExtraBold"/>
            </a:endParaRPr>
          </a:p>
        </p:txBody>
      </p:sp>
      <p:sp>
        <p:nvSpPr>
          <p:cNvPr id="1341" name="Google Shape;1341;p90"/>
          <p:cNvSpPr txBox="1"/>
          <p:nvPr/>
        </p:nvSpPr>
        <p:spPr>
          <a:xfrm>
            <a:off x="3825011" y="2969356"/>
            <a:ext cx="747000" cy="46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70%</a:t>
            </a:r>
            <a:endParaRPr sz="2000">
              <a:solidFill>
                <a:schemeClr val="accent2"/>
              </a:solidFill>
              <a:latin typeface="Montserrat ExtraBold"/>
              <a:ea typeface="Montserrat ExtraBold"/>
              <a:cs typeface="Montserrat ExtraBold"/>
              <a:sym typeface="Montserrat ExtraBold"/>
            </a:endParaRPr>
          </a:p>
        </p:txBody>
      </p:sp>
      <p:sp>
        <p:nvSpPr>
          <p:cNvPr id="1342" name="Google Shape;1342;p90"/>
          <p:cNvSpPr txBox="1"/>
          <p:nvPr/>
        </p:nvSpPr>
        <p:spPr>
          <a:xfrm>
            <a:off x="3824052" y="4130156"/>
            <a:ext cx="747000" cy="46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50%</a:t>
            </a:r>
            <a:endParaRPr sz="2000">
              <a:solidFill>
                <a:schemeClr val="accent2"/>
              </a:solidFill>
              <a:latin typeface="Montserrat ExtraBold"/>
              <a:ea typeface="Montserrat ExtraBold"/>
              <a:cs typeface="Montserrat ExtraBold"/>
              <a:sym typeface="Montserrat ExtraBold"/>
            </a:endParaRPr>
          </a:p>
        </p:txBody>
      </p:sp>
      <p:sp>
        <p:nvSpPr>
          <p:cNvPr id="1343" name="Google Shape;1343;p90"/>
          <p:cNvSpPr txBox="1"/>
          <p:nvPr/>
        </p:nvSpPr>
        <p:spPr>
          <a:xfrm>
            <a:off x="5418162" y="1343634"/>
            <a:ext cx="2322600" cy="49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a:t>
            </a:r>
            <a:endParaRPr>
              <a:solidFill>
                <a:schemeClr val="dk2"/>
              </a:solidFill>
              <a:latin typeface="Montserrat Medium"/>
              <a:ea typeface="Montserrat Medium"/>
              <a:cs typeface="Montserrat Medium"/>
              <a:sym typeface="Montserrat Medium"/>
            </a:endParaRPr>
          </a:p>
        </p:txBody>
      </p:sp>
      <p:sp>
        <p:nvSpPr>
          <p:cNvPr id="1344" name="Google Shape;1344;p90"/>
          <p:cNvSpPr txBox="1"/>
          <p:nvPr/>
        </p:nvSpPr>
        <p:spPr>
          <a:xfrm>
            <a:off x="5418175" y="1099986"/>
            <a:ext cx="2322600" cy="414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MARS</a:t>
            </a:r>
            <a:endParaRPr sz="2000">
              <a:solidFill>
                <a:schemeClr val="dk2"/>
              </a:solidFill>
              <a:latin typeface="Montserrat ExtraBold"/>
              <a:ea typeface="Montserrat ExtraBold"/>
              <a:cs typeface="Montserrat ExtraBold"/>
              <a:sym typeface="Montserrat ExtraBold"/>
            </a:endParaRPr>
          </a:p>
        </p:txBody>
      </p:sp>
      <p:sp>
        <p:nvSpPr>
          <p:cNvPr id="1345" name="Google Shape;1345;p90"/>
          <p:cNvSpPr txBox="1"/>
          <p:nvPr/>
        </p:nvSpPr>
        <p:spPr>
          <a:xfrm>
            <a:off x="5418262" y="2500704"/>
            <a:ext cx="2322600" cy="49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solidFill>
                <a:schemeClr val="dk2"/>
              </a:solidFill>
              <a:latin typeface="Montserrat Medium"/>
              <a:ea typeface="Montserrat Medium"/>
              <a:cs typeface="Montserrat Medium"/>
              <a:sym typeface="Montserrat Medium"/>
            </a:endParaRPr>
          </a:p>
        </p:txBody>
      </p:sp>
      <p:sp>
        <p:nvSpPr>
          <p:cNvPr id="1346" name="Google Shape;1346;p90"/>
          <p:cNvSpPr txBox="1"/>
          <p:nvPr/>
        </p:nvSpPr>
        <p:spPr>
          <a:xfrm>
            <a:off x="5418275" y="2257044"/>
            <a:ext cx="2322600" cy="414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NEPTUNE</a:t>
            </a:r>
            <a:endParaRPr sz="2000">
              <a:solidFill>
                <a:schemeClr val="dk2"/>
              </a:solidFill>
              <a:latin typeface="Montserrat ExtraBold"/>
              <a:ea typeface="Montserrat ExtraBold"/>
              <a:cs typeface="Montserrat ExtraBold"/>
              <a:sym typeface="Montserrat ExtraBold"/>
            </a:endParaRPr>
          </a:p>
        </p:txBody>
      </p:sp>
      <p:sp>
        <p:nvSpPr>
          <p:cNvPr id="1347" name="Google Shape;1347;p90"/>
          <p:cNvSpPr txBox="1"/>
          <p:nvPr/>
        </p:nvSpPr>
        <p:spPr>
          <a:xfrm>
            <a:off x="5418062" y="3657774"/>
            <a:ext cx="2322600" cy="49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2"/>
                </a:solidFill>
                <a:latin typeface="Montserrat Medium"/>
                <a:ea typeface="Montserrat Medium"/>
                <a:cs typeface="Montserrat Medium"/>
                <a:sym typeface="Montserrat Medium"/>
              </a:rPr>
              <a:t>Saturn is a gas giant and has several rings</a:t>
            </a:r>
            <a:endParaRPr>
              <a:solidFill>
                <a:schemeClr val="dk2"/>
              </a:solidFill>
              <a:latin typeface="Montserrat Medium"/>
              <a:ea typeface="Montserrat Medium"/>
              <a:cs typeface="Montserrat Medium"/>
              <a:sym typeface="Montserrat Medium"/>
            </a:endParaRPr>
          </a:p>
        </p:txBody>
      </p:sp>
      <p:sp>
        <p:nvSpPr>
          <p:cNvPr id="1348" name="Google Shape;1348;p90"/>
          <p:cNvSpPr txBox="1"/>
          <p:nvPr/>
        </p:nvSpPr>
        <p:spPr>
          <a:xfrm>
            <a:off x="5418075" y="3414103"/>
            <a:ext cx="2322600" cy="414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SATURN</a:t>
            </a:r>
            <a:endParaRPr sz="2000">
              <a:solidFill>
                <a:schemeClr val="dk2"/>
              </a:solidFill>
              <a:latin typeface="Montserrat ExtraBold"/>
              <a:ea typeface="Montserrat ExtraBold"/>
              <a:cs typeface="Montserrat ExtraBold"/>
              <a:sym typeface="Montserrat ExtraBold"/>
            </a:endParaRPr>
          </a:p>
        </p:txBody>
      </p:sp>
      <p:sp>
        <p:nvSpPr>
          <p:cNvPr id="1349" name="Google Shape;1349;p90"/>
          <p:cNvSpPr txBox="1"/>
          <p:nvPr/>
        </p:nvSpPr>
        <p:spPr>
          <a:xfrm flipH="1">
            <a:off x="4571989" y="1808556"/>
            <a:ext cx="747000" cy="465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70%</a:t>
            </a:r>
            <a:endParaRPr sz="2000">
              <a:solidFill>
                <a:schemeClr val="accent2"/>
              </a:solidFill>
              <a:latin typeface="Montserrat ExtraBold"/>
              <a:ea typeface="Montserrat ExtraBold"/>
              <a:cs typeface="Montserrat ExtraBold"/>
              <a:sym typeface="Montserrat ExtraBold"/>
            </a:endParaRPr>
          </a:p>
        </p:txBody>
      </p:sp>
      <p:sp>
        <p:nvSpPr>
          <p:cNvPr id="1350" name="Google Shape;1350;p90"/>
          <p:cNvSpPr txBox="1"/>
          <p:nvPr/>
        </p:nvSpPr>
        <p:spPr>
          <a:xfrm flipH="1">
            <a:off x="4571989" y="2969356"/>
            <a:ext cx="747000" cy="465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20%</a:t>
            </a:r>
            <a:endParaRPr sz="2000">
              <a:solidFill>
                <a:schemeClr val="accent2"/>
              </a:solidFill>
              <a:latin typeface="Montserrat ExtraBold"/>
              <a:ea typeface="Montserrat ExtraBold"/>
              <a:cs typeface="Montserrat ExtraBold"/>
              <a:sym typeface="Montserrat ExtraBold"/>
            </a:endParaRPr>
          </a:p>
        </p:txBody>
      </p:sp>
      <p:sp>
        <p:nvSpPr>
          <p:cNvPr id="1351" name="Google Shape;1351;p90"/>
          <p:cNvSpPr txBox="1"/>
          <p:nvPr/>
        </p:nvSpPr>
        <p:spPr>
          <a:xfrm flipH="1">
            <a:off x="4572948" y="4130156"/>
            <a:ext cx="747000" cy="465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000">
                <a:solidFill>
                  <a:schemeClr val="accent2"/>
                </a:solidFill>
                <a:latin typeface="Montserrat ExtraBold"/>
                <a:ea typeface="Montserrat ExtraBold"/>
                <a:cs typeface="Montserrat ExtraBold"/>
                <a:sym typeface="Montserrat ExtraBold"/>
              </a:rPr>
              <a:t>30%</a:t>
            </a:r>
            <a:endParaRPr sz="2000">
              <a:solidFill>
                <a:schemeClr val="accent2"/>
              </a:solidFill>
              <a:latin typeface="Montserrat ExtraBold"/>
              <a:ea typeface="Montserrat ExtraBold"/>
              <a:cs typeface="Montserrat ExtraBold"/>
              <a:sym typeface="Montserrat ExtraBold"/>
            </a:endParaRPr>
          </a:p>
        </p:txBody>
      </p:sp>
      <p:sp>
        <p:nvSpPr>
          <p:cNvPr id="1352" name="Google Shape;1352;p90"/>
          <p:cNvSpPr/>
          <p:nvPr/>
        </p:nvSpPr>
        <p:spPr>
          <a:xfrm>
            <a:off x="871029" y="3856801"/>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0"/>
          <p:cNvSpPr/>
          <p:nvPr/>
        </p:nvSpPr>
        <p:spPr>
          <a:xfrm>
            <a:off x="7911502" y="3868866"/>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0"/>
          <p:cNvSpPr/>
          <p:nvPr/>
        </p:nvSpPr>
        <p:spPr>
          <a:xfrm>
            <a:off x="851678" y="2706517"/>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0"/>
          <p:cNvSpPr/>
          <p:nvPr/>
        </p:nvSpPr>
        <p:spPr>
          <a:xfrm>
            <a:off x="7918907" y="1519824"/>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0"/>
          <p:cNvSpPr/>
          <p:nvPr/>
        </p:nvSpPr>
        <p:spPr>
          <a:xfrm>
            <a:off x="868752" y="1522953"/>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90"/>
          <p:cNvGrpSpPr/>
          <p:nvPr/>
        </p:nvGrpSpPr>
        <p:grpSpPr>
          <a:xfrm>
            <a:off x="7924224" y="2696435"/>
            <a:ext cx="355024" cy="332630"/>
            <a:chOff x="2623237" y="2431047"/>
            <a:chExt cx="355024" cy="332630"/>
          </a:xfrm>
        </p:grpSpPr>
        <p:sp>
          <p:nvSpPr>
            <p:cNvPr id="1358" name="Google Shape;1358;p90"/>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0"/>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0"/>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0"/>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91"/>
          <p:cNvSpPr/>
          <p:nvPr/>
        </p:nvSpPr>
        <p:spPr>
          <a:xfrm>
            <a:off x="3349350" y="1490175"/>
            <a:ext cx="2445300" cy="28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RESULTS</a:t>
            </a:r>
            <a:endParaRPr/>
          </a:p>
        </p:txBody>
      </p:sp>
      <p:sp>
        <p:nvSpPr>
          <p:cNvPr id="1368" name="Google Shape;1368;p91"/>
          <p:cNvSpPr/>
          <p:nvPr/>
        </p:nvSpPr>
        <p:spPr>
          <a:xfrm>
            <a:off x="713225" y="1490175"/>
            <a:ext cx="2445300" cy="28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1"/>
          <p:cNvSpPr txBox="1"/>
          <p:nvPr/>
        </p:nvSpPr>
        <p:spPr>
          <a:xfrm>
            <a:off x="824575" y="1941838"/>
            <a:ext cx="22233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It’s the smallest planet in the Solar System</a:t>
            </a:r>
            <a:endParaRPr>
              <a:solidFill>
                <a:schemeClr val="dk2"/>
              </a:solidFill>
              <a:latin typeface="Montserrat Medium"/>
              <a:ea typeface="Montserrat Medium"/>
              <a:cs typeface="Montserrat Medium"/>
              <a:sym typeface="Montserrat Medium"/>
            </a:endParaRPr>
          </a:p>
        </p:txBody>
      </p:sp>
      <p:sp>
        <p:nvSpPr>
          <p:cNvPr id="1370" name="Google Shape;1370;p91"/>
          <p:cNvSpPr txBox="1"/>
          <p:nvPr/>
        </p:nvSpPr>
        <p:spPr>
          <a:xfrm>
            <a:off x="824578" y="1608152"/>
            <a:ext cx="2223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MERCURY</a:t>
            </a:r>
            <a:endParaRPr sz="2000">
              <a:solidFill>
                <a:schemeClr val="dk2"/>
              </a:solidFill>
              <a:latin typeface="Montserrat ExtraBold"/>
              <a:ea typeface="Montserrat ExtraBold"/>
              <a:cs typeface="Montserrat ExtraBold"/>
              <a:sym typeface="Montserrat ExtraBold"/>
            </a:endParaRPr>
          </a:p>
        </p:txBody>
      </p:sp>
      <p:sp>
        <p:nvSpPr>
          <p:cNvPr id="1371" name="Google Shape;1371;p91"/>
          <p:cNvSpPr txBox="1"/>
          <p:nvPr/>
        </p:nvSpPr>
        <p:spPr>
          <a:xfrm>
            <a:off x="3460425" y="1941838"/>
            <a:ext cx="22230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It’s the biggest planet in the Solar System</a:t>
            </a:r>
            <a:endParaRPr>
              <a:solidFill>
                <a:schemeClr val="dk2"/>
              </a:solidFill>
              <a:latin typeface="Montserrat Medium"/>
              <a:ea typeface="Montserrat Medium"/>
              <a:cs typeface="Montserrat Medium"/>
              <a:sym typeface="Montserrat Medium"/>
            </a:endParaRPr>
          </a:p>
        </p:txBody>
      </p:sp>
      <p:sp>
        <p:nvSpPr>
          <p:cNvPr id="1372" name="Google Shape;1372;p91"/>
          <p:cNvSpPr txBox="1"/>
          <p:nvPr/>
        </p:nvSpPr>
        <p:spPr>
          <a:xfrm>
            <a:off x="3460507" y="1608152"/>
            <a:ext cx="22230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JUPITER</a:t>
            </a:r>
            <a:endParaRPr sz="2000">
              <a:solidFill>
                <a:schemeClr val="dk2"/>
              </a:solidFill>
              <a:latin typeface="Montserrat ExtraBold"/>
              <a:ea typeface="Montserrat ExtraBold"/>
              <a:cs typeface="Montserrat ExtraBold"/>
              <a:sym typeface="Montserrat ExtraBold"/>
            </a:endParaRPr>
          </a:p>
        </p:txBody>
      </p:sp>
      <p:sp>
        <p:nvSpPr>
          <p:cNvPr id="1373" name="Google Shape;1373;p91"/>
          <p:cNvSpPr/>
          <p:nvPr/>
        </p:nvSpPr>
        <p:spPr>
          <a:xfrm>
            <a:off x="5985475" y="1490175"/>
            <a:ext cx="2445300" cy="28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1"/>
          <p:cNvSpPr txBox="1"/>
          <p:nvPr/>
        </p:nvSpPr>
        <p:spPr>
          <a:xfrm>
            <a:off x="6096125" y="1941838"/>
            <a:ext cx="22230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1375" name="Google Shape;1375;p91"/>
          <p:cNvSpPr txBox="1"/>
          <p:nvPr/>
        </p:nvSpPr>
        <p:spPr>
          <a:xfrm>
            <a:off x="6096136" y="1608152"/>
            <a:ext cx="22230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latin typeface="Montserrat ExtraBold"/>
                <a:ea typeface="Montserrat ExtraBold"/>
                <a:cs typeface="Montserrat ExtraBold"/>
                <a:sym typeface="Montserrat ExtraBold"/>
              </a:rPr>
              <a:t>VENUS</a:t>
            </a:r>
            <a:endParaRPr sz="2000">
              <a:solidFill>
                <a:schemeClr val="dk2"/>
              </a:solidFill>
              <a:latin typeface="Montserrat ExtraBold"/>
              <a:ea typeface="Montserrat ExtraBold"/>
              <a:cs typeface="Montserrat ExtraBold"/>
              <a:sym typeface="Montserrat ExtraBold"/>
            </a:endParaRPr>
          </a:p>
        </p:txBody>
      </p:sp>
      <p:sp>
        <p:nvSpPr>
          <p:cNvPr id="1376" name="Google Shape;1376;p91"/>
          <p:cNvSpPr/>
          <p:nvPr/>
        </p:nvSpPr>
        <p:spPr>
          <a:xfrm>
            <a:off x="866233" y="3305350"/>
            <a:ext cx="2139300" cy="21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1"/>
          <p:cNvSpPr txBox="1"/>
          <p:nvPr/>
        </p:nvSpPr>
        <p:spPr>
          <a:xfrm>
            <a:off x="824225" y="3551750"/>
            <a:ext cx="2223300" cy="5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a:t>
            </a:r>
            <a:endParaRPr>
              <a:solidFill>
                <a:schemeClr val="dk2"/>
              </a:solidFill>
              <a:latin typeface="Montserrat Medium"/>
              <a:ea typeface="Montserrat Medium"/>
              <a:cs typeface="Montserrat Medium"/>
              <a:sym typeface="Montserrat Medium"/>
            </a:endParaRPr>
          </a:p>
        </p:txBody>
      </p:sp>
      <p:sp>
        <p:nvSpPr>
          <p:cNvPr id="1378" name="Google Shape;1378;p91"/>
          <p:cNvSpPr/>
          <p:nvPr/>
        </p:nvSpPr>
        <p:spPr>
          <a:xfrm>
            <a:off x="3502358" y="3305350"/>
            <a:ext cx="2139300" cy="21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1"/>
          <p:cNvSpPr/>
          <p:nvPr/>
        </p:nvSpPr>
        <p:spPr>
          <a:xfrm>
            <a:off x="3502349" y="3305350"/>
            <a:ext cx="1082700" cy="21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1"/>
          <p:cNvSpPr txBox="1"/>
          <p:nvPr/>
        </p:nvSpPr>
        <p:spPr>
          <a:xfrm>
            <a:off x="3460350" y="3551750"/>
            <a:ext cx="2223300" cy="5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Jupiter doesn’t have a solid surface</a:t>
            </a:r>
            <a:endParaRPr>
              <a:solidFill>
                <a:schemeClr val="dk2"/>
              </a:solidFill>
              <a:latin typeface="Montserrat Medium"/>
              <a:ea typeface="Montserrat Medium"/>
              <a:cs typeface="Montserrat Medium"/>
              <a:sym typeface="Montserrat Medium"/>
            </a:endParaRPr>
          </a:p>
        </p:txBody>
      </p:sp>
      <p:sp>
        <p:nvSpPr>
          <p:cNvPr id="1381" name="Google Shape;1381;p91"/>
          <p:cNvSpPr/>
          <p:nvPr/>
        </p:nvSpPr>
        <p:spPr>
          <a:xfrm>
            <a:off x="6138483" y="3305350"/>
            <a:ext cx="2139300" cy="21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1"/>
          <p:cNvSpPr txBox="1"/>
          <p:nvPr/>
        </p:nvSpPr>
        <p:spPr>
          <a:xfrm>
            <a:off x="6096425" y="3551750"/>
            <a:ext cx="2223300" cy="5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dk2"/>
                </a:solidFill>
                <a:latin typeface="Montserrat Medium"/>
                <a:ea typeface="Montserrat Medium"/>
                <a:cs typeface="Montserrat Medium"/>
                <a:sym typeface="Montserrat Medium"/>
              </a:rPr>
              <a:t>Venus has extremely high temperatures</a:t>
            </a:r>
            <a:endParaRPr>
              <a:solidFill>
                <a:schemeClr val="dk2"/>
              </a:solidFill>
              <a:latin typeface="Montserrat Medium"/>
              <a:ea typeface="Montserrat Medium"/>
              <a:cs typeface="Montserrat Medium"/>
              <a:sym typeface="Montserrat Medium"/>
            </a:endParaRPr>
          </a:p>
        </p:txBody>
      </p:sp>
      <p:sp>
        <p:nvSpPr>
          <p:cNvPr id="1383" name="Google Shape;1383;p91"/>
          <p:cNvSpPr/>
          <p:nvPr/>
        </p:nvSpPr>
        <p:spPr>
          <a:xfrm>
            <a:off x="6138469" y="3305350"/>
            <a:ext cx="1588200" cy="21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1"/>
          <p:cNvSpPr/>
          <p:nvPr/>
        </p:nvSpPr>
        <p:spPr>
          <a:xfrm>
            <a:off x="866224" y="3305350"/>
            <a:ext cx="458100" cy="21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1"/>
          <p:cNvSpPr txBox="1"/>
          <p:nvPr/>
        </p:nvSpPr>
        <p:spPr>
          <a:xfrm>
            <a:off x="824700" y="2607618"/>
            <a:ext cx="2223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20%</a:t>
            </a:r>
            <a:endParaRPr sz="3000">
              <a:solidFill>
                <a:schemeClr val="accent2"/>
              </a:solidFill>
              <a:latin typeface="Montserrat ExtraBold"/>
              <a:ea typeface="Montserrat ExtraBold"/>
              <a:cs typeface="Montserrat ExtraBold"/>
              <a:sym typeface="Montserrat ExtraBold"/>
            </a:endParaRPr>
          </a:p>
        </p:txBody>
      </p:sp>
      <p:sp>
        <p:nvSpPr>
          <p:cNvPr id="1386" name="Google Shape;1386;p91"/>
          <p:cNvSpPr txBox="1"/>
          <p:nvPr/>
        </p:nvSpPr>
        <p:spPr>
          <a:xfrm>
            <a:off x="3460500" y="2607618"/>
            <a:ext cx="2223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50%</a:t>
            </a:r>
            <a:endParaRPr sz="3000">
              <a:solidFill>
                <a:schemeClr val="accent2"/>
              </a:solidFill>
              <a:latin typeface="Montserrat ExtraBold"/>
              <a:ea typeface="Montserrat ExtraBold"/>
              <a:cs typeface="Montserrat ExtraBold"/>
              <a:sym typeface="Montserrat ExtraBold"/>
            </a:endParaRPr>
          </a:p>
        </p:txBody>
      </p:sp>
      <p:sp>
        <p:nvSpPr>
          <p:cNvPr id="1387" name="Google Shape;1387;p91"/>
          <p:cNvSpPr txBox="1"/>
          <p:nvPr/>
        </p:nvSpPr>
        <p:spPr>
          <a:xfrm>
            <a:off x="6096300" y="2607618"/>
            <a:ext cx="2223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75%</a:t>
            </a:r>
            <a:endParaRPr sz="3000">
              <a:solidFill>
                <a:schemeClr val="accent2"/>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8"/>
                                        </p:tgtEl>
                                        <p:attrNameLst>
                                          <p:attrName>style.visibility</p:attrName>
                                        </p:attrNameLst>
                                      </p:cBhvr>
                                      <p:to>
                                        <p:strVal val="visible"/>
                                      </p:to>
                                    </p:set>
                                    <p:animEffect transition="in" filter="fade">
                                      <p:cBhvr>
                                        <p:cTn id="7" dur="1000"/>
                                        <p:tgtEl>
                                          <p:spTgt spid="1368"/>
                                        </p:tgtEl>
                                      </p:cBhvr>
                                    </p:animEffect>
                                  </p:childTnLst>
                                </p:cTn>
                              </p:par>
                              <p:par>
                                <p:cTn id="8" presetID="10" presetClass="entr" presetSubtype="0" fill="hold" nodeType="withEffect">
                                  <p:stCondLst>
                                    <p:cond delay="0"/>
                                  </p:stCondLst>
                                  <p:childTnLst>
                                    <p:set>
                                      <p:cBhvr>
                                        <p:cTn id="9" dur="1" fill="hold">
                                          <p:stCondLst>
                                            <p:cond delay="0"/>
                                          </p:stCondLst>
                                        </p:cTn>
                                        <p:tgtEl>
                                          <p:spTgt spid="1369"/>
                                        </p:tgtEl>
                                        <p:attrNameLst>
                                          <p:attrName>style.visibility</p:attrName>
                                        </p:attrNameLst>
                                      </p:cBhvr>
                                      <p:to>
                                        <p:strVal val="visible"/>
                                      </p:to>
                                    </p:set>
                                    <p:animEffect transition="in" filter="fade">
                                      <p:cBhvr>
                                        <p:cTn id="10" dur="1000"/>
                                        <p:tgtEl>
                                          <p:spTgt spid="1369"/>
                                        </p:tgtEl>
                                      </p:cBhvr>
                                    </p:animEffect>
                                  </p:childTnLst>
                                </p:cTn>
                              </p:par>
                              <p:par>
                                <p:cTn id="11" presetID="10" presetClass="entr" presetSubtype="0" fill="hold" nodeType="withEffect">
                                  <p:stCondLst>
                                    <p:cond delay="0"/>
                                  </p:stCondLst>
                                  <p:childTnLst>
                                    <p:set>
                                      <p:cBhvr>
                                        <p:cTn id="12" dur="1" fill="hold">
                                          <p:stCondLst>
                                            <p:cond delay="0"/>
                                          </p:stCondLst>
                                        </p:cTn>
                                        <p:tgtEl>
                                          <p:spTgt spid="1370"/>
                                        </p:tgtEl>
                                        <p:attrNameLst>
                                          <p:attrName>style.visibility</p:attrName>
                                        </p:attrNameLst>
                                      </p:cBhvr>
                                      <p:to>
                                        <p:strVal val="visible"/>
                                      </p:to>
                                    </p:set>
                                    <p:animEffect transition="in" filter="fade">
                                      <p:cBhvr>
                                        <p:cTn id="13" dur="1000"/>
                                        <p:tgtEl>
                                          <p:spTgt spid="1370"/>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Effect transition="in" filter="fade">
                                      <p:cBhvr>
                                        <p:cTn id="19" dur="1000"/>
                                        <p:tgtEl>
                                          <p:spTgt spid="1377"/>
                                        </p:tgtEl>
                                      </p:cBhvr>
                                    </p:animEffect>
                                  </p:childTnLst>
                                </p:cTn>
                              </p:par>
                              <p:par>
                                <p:cTn id="20" presetID="10" presetClass="entr" presetSubtype="0" fill="hold" nodeType="withEffect">
                                  <p:stCondLst>
                                    <p:cond delay="0"/>
                                  </p:stCondLst>
                                  <p:childTnLst>
                                    <p:set>
                                      <p:cBhvr>
                                        <p:cTn id="21" dur="1" fill="hold">
                                          <p:stCondLst>
                                            <p:cond delay="0"/>
                                          </p:stCondLst>
                                        </p:cTn>
                                        <p:tgtEl>
                                          <p:spTgt spid="1385"/>
                                        </p:tgtEl>
                                        <p:attrNameLst>
                                          <p:attrName>style.visibility</p:attrName>
                                        </p:attrNameLst>
                                      </p:cBhvr>
                                      <p:to>
                                        <p:strVal val="visible"/>
                                      </p:to>
                                    </p:set>
                                    <p:animEffect transition="in" filter="fade">
                                      <p:cBhvr>
                                        <p:cTn id="22" dur="1000"/>
                                        <p:tgtEl>
                                          <p:spTgt spid="13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66"/>
                                        </p:tgtEl>
                                        <p:attrNameLst>
                                          <p:attrName>style.visibility</p:attrName>
                                        </p:attrNameLst>
                                      </p:cBhvr>
                                      <p:to>
                                        <p:strVal val="visible"/>
                                      </p:to>
                                    </p:set>
                                    <p:animEffect transition="in" filter="fade">
                                      <p:cBhvr>
                                        <p:cTn id="27" dur="1000"/>
                                        <p:tgtEl>
                                          <p:spTgt spid="1366"/>
                                        </p:tgtEl>
                                      </p:cBhvr>
                                    </p:animEffect>
                                  </p:childTnLst>
                                </p:cTn>
                              </p:par>
                              <p:par>
                                <p:cTn id="28" presetID="10" presetClass="entr" presetSubtype="0" fill="hold" nodeType="withEffect">
                                  <p:stCondLst>
                                    <p:cond delay="0"/>
                                  </p:stCondLst>
                                  <p:childTnLst>
                                    <p:set>
                                      <p:cBhvr>
                                        <p:cTn id="29" dur="1" fill="hold">
                                          <p:stCondLst>
                                            <p:cond delay="0"/>
                                          </p:stCondLst>
                                        </p:cTn>
                                        <p:tgtEl>
                                          <p:spTgt spid="1371"/>
                                        </p:tgtEl>
                                        <p:attrNameLst>
                                          <p:attrName>style.visibility</p:attrName>
                                        </p:attrNameLst>
                                      </p:cBhvr>
                                      <p:to>
                                        <p:strVal val="visible"/>
                                      </p:to>
                                    </p:set>
                                    <p:animEffect transition="in" filter="fade">
                                      <p:cBhvr>
                                        <p:cTn id="30" dur="1000"/>
                                        <p:tgtEl>
                                          <p:spTgt spid="1371"/>
                                        </p:tgtEl>
                                      </p:cBhvr>
                                    </p:animEffect>
                                  </p:childTnLst>
                                </p:cTn>
                              </p:par>
                              <p:par>
                                <p:cTn id="31" presetID="10" presetClass="entr" presetSubtype="0" fill="hold" nodeType="withEffect">
                                  <p:stCondLst>
                                    <p:cond delay="0"/>
                                  </p:stCondLst>
                                  <p:childTnLst>
                                    <p:set>
                                      <p:cBhvr>
                                        <p:cTn id="32" dur="1" fill="hold">
                                          <p:stCondLst>
                                            <p:cond delay="0"/>
                                          </p:stCondLst>
                                        </p:cTn>
                                        <p:tgtEl>
                                          <p:spTgt spid="1372"/>
                                        </p:tgtEl>
                                        <p:attrNameLst>
                                          <p:attrName>style.visibility</p:attrName>
                                        </p:attrNameLst>
                                      </p:cBhvr>
                                      <p:to>
                                        <p:strVal val="visible"/>
                                      </p:to>
                                    </p:set>
                                    <p:animEffect transition="in" filter="fade">
                                      <p:cBhvr>
                                        <p:cTn id="33" dur="1000"/>
                                        <p:tgtEl>
                                          <p:spTgt spid="1372"/>
                                        </p:tgtEl>
                                      </p:cBhvr>
                                    </p:animEffect>
                                  </p:childTnLst>
                                </p:cTn>
                              </p:par>
                              <p:par>
                                <p:cTn id="34" presetID="10" presetClass="entr" presetSubtype="0" fill="hold" nodeType="withEffect">
                                  <p:stCondLst>
                                    <p:cond delay="0"/>
                                  </p:stCondLst>
                                  <p:childTnLst>
                                    <p:set>
                                      <p:cBhvr>
                                        <p:cTn id="35" dur="1" fill="hold">
                                          <p:stCondLst>
                                            <p:cond delay="0"/>
                                          </p:stCondLst>
                                        </p:cTn>
                                        <p:tgtEl>
                                          <p:spTgt spid="1378"/>
                                        </p:tgtEl>
                                        <p:attrNameLst>
                                          <p:attrName>style.visibility</p:attrName>
                                        </p:attrNameLst>
                                      </p:cBhvr>
                                      <p:to>
                                        <p:strVal val="visible"/>
                                      </p:to>
                                    </p:set>
                                    <p:animEffect transition="in" filter="fade">
                                      <p:cBhvr>
                                        <p:cTn id="36" dur="1000"/>
                                        <p:tgtEl>
                                          <p:spTgt spid="1378"/>
                                        </p:tgtEl>
                                      </p:cBhvr>
                                    </p:animEffect>
                                  </p:childTnLst>
                                </p:cTn>
                              </p:par>
                              <p:par>
                                <p:cTn id="37" presetID="10" presetClass="entr" presetSubtype="0" fill="hold" nodeType="withEffect">
                                  <p:stCondLst>
                                    <p:cond delay="0"/>
                                  </p:stCondLst>
                                  <p:childTnLst>
                                    <p:set>
                                      <p:cBhvr>
                                        <p:cTn id="38" dur="1" fill="hold">
                                          <p:stCondLst>
                                            <p:cond delay="0"/>
                                          </p:stCondLst>
                                        </p:cTn>
                                        <p:tgtEl>
                                          <p:spTgt spid="1379"/>
                                        </p:tgtEl>
                                        <p:attrNameLst>
                                          <p:attrName>style.visibility</p:attrName>
                                        </p:attrNameLst>
                                      </p:cBhvr>
                                      <p:to>
                                        <p:strVal val="visible"/>
                                      </p:to>
                                    </p:set>
                                    <p:animEffect transition="in" filter="fade">
                                      <p:cBhvr>
                                        <p:cTn id="39" dur="1000"/>
                                        <p:tgtEl>
                                          <p:spTgt spid="1379"/>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par>
                                <p:cTn id="43" presetID="10" presetClass="entr" presetSubtype="0" fill="hold" nodeType="withEffect">
                                  <p:stCondLst>
                                    <p:cond delay="0"/>
                                  </p:stCondLst>
                                  <p:childTnLst>
                                    <p:set>
                                      <p:cBhvr>
                                        <p:cTn id="44" dur="1" fill="hold">
                                          <p:stCondLst>
                                            <p:cond delay="0"/>
                                          </p:stCondLst>
                                        </p:cTn>
                                        <p:tgtEl>
                                          <p:spTgt spid="1386"/>
                                        </p:tgtEl>
                                        <p:attrNameLst>
                                          <p:attrName>style.visibility</p:attrName>
                                        </p:attrNameLst>
                                      </p:cBhvr>
                                      <p:to>
                                        <p:strVal val="visible"/>
                                      </p:to>
                                    </p:set>
                                    <p:animEffect transition="in" filter="fade">
                                      <p:cBhvr>
                                        <p:cTn id="45" dur="1000"/>
                                        <p:tgtEl>
                                          <p:spTgt spid="13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73"/>
                                        </p:tgtEl>
                                        <p:attrNameLst>
                                          <p:attrName>style.visibility</p:attrName>
                                        </p:attrNameLst>
                                      </p:cBhvr>
                                      <p:to>
                                        <p:strVal val="visible"/>
                                      </p:to>
                                    </p:set>
                                    <p:animEffect transition="in" filter="fade">
                                      <p:cBhvr>
                                        <p:cTn id="50" dur="1000"/>
                                        <p:tgtEl>
                                          <p:spTgt spid="1373"/>
                                        </p:tgtEl>
                                      </p:cBhvr>
                                    </p:animEffect>
                                  </p:childTnLst>
                                </p:cTn>
                              </p:par>
                              <p:par>
                                <p:cTn id="51" presetID="10" presetClass="entr" presetSubtype="0" fill="hold" nodeType="withEffect">
                                  <p:stCondLst>
                                    <p:cond delay="0"/>
                                  </p:stCondLst>
                                  <p:childTnLst>
                                    <p:set>
                                      <p:cBhvr>
                                        <p:cTn id="52" dur="1" fill="hold">
                                          <p:stCondLst>
                                            <p:cond delay="0"/>
                                          </p:stCondLst>
                                        </p:cTn>
                                        <p:tgtEl>
                                          <p:spTgt spid="1374"/>
                                        </p:tgtEl>
                                        <p:attrNameLst>
                                          <p:attrName>style.visibility</p:attrName>
                                        </p:attrNameLst>
                                      </p:cBhvr>
                                      <p:to>
                                        <p:strVal val="visible"/>
                                      </p:to>
                                    </p:set>
                                    <p:animEffect transition="in" filter="fade">
                                      <p:cBhvr>
                                        <p:cTn id="53" dur="1000"/>
                                        <p:tgtEl>
                                          <p:spTgt spid="1374"/>
                                        </p:tgtEl>
                                      </p:cBhvr>
                                    </p:animEffect>
                                  </p:childTnLst>
                                </p:cTn>
                              </p:par>
                              <p:par>
                                <p:cTn id="54" presetID="10" presetClass="entr" presetSubtype="0" fill="hold" nodeType="withEffect">
                                  <p:stCondLst>
                                    <p:cond delay="0"/>
                                  </p:stCondLst>
                                  <p:childTnLst>
                                    <p:set>
                                      <p:cBhvr>
                                        <p:cTn id="55" dur="1" fill="hold">
                                          <p:stCondLst>
                                            <p:cond delay="0"/>
                                          </p:stCondLst>
                                        </p:cTn>
                                        <p:tgtEl>
                                          <p:spTgt spid="1375"/>
                                        </p:tgtEl>
                                        <p:attrNameLst>
                                          <p:attrName>style.visibility</p:attrName>
                                        </p:attrNameLst>
                                      </p:cBhvr>
                                      <p:to>
                                        <p:strVal val="visible"/>
                                      </p:to>
                                    </p:set>
                                    <p:animEffect transition="in" filter="fade">
                                      <p:cBhvr>
                                        <p:cTn id="56" dur="1000"/>
                                        <p:tgtEl>
                                          <p:spTgt spid="1375"/>
                                        </p:tgtEl>
                                      </p:cBhvr>
                                    </p:animEffect>
                                  </p:childTnLst>
                                </p:cTn>
                              </p:par>
                              <p:par>
                                <p:cTn id="57" presetID="10" presetClass="entr" presetSubtype="0" fill="hold" nodeType="withEffect">
                                  <p:stCondLst>
                                    <p:cond delay="0"/>
                                  </p:stCondLst>
                                  <p:childTnLst>
                                    <p:set>
                                      <p:cBhvr>
                                        <p:cTn id="58" dur="1" fill="hold">
                                          <p:stCondLst>
                                            <p:cond delay="0"/>
                                          </p:stCondLst>
                                        </p:cTn>
                                        <p:tgtEl>
                                          <p:spTgt spid="1381"/>
                                        </p:tgtEl>
                                        <p:attrNameLst>
                                          <p:attrName>style.visibility</p:attrName>
                                        </p:attrNameLst>
                                      </p:cBhvr>
                                      <p:to>
                                        <p:strVal val="visible"/>
                                      </p:to>
                                    </p:set>
                                    <p:animEffect transition="in" filter="fade">
                                      <p:cBhvr>
                                        <p:cTn id="59" dur="1000"/>
                                        <p:tgtEl>
                                          <p:spTgt spid="1381"/>
                                        </p:tgtEl>
                                      </p:cBhvr>
                                    </p:animEffect>
                                  </p:childTnLst>
                                </p:cTn>
                              </p:par>
                              <p:par>
                                <p:cTn id="60" presetID="10" presetClass="entr" presetSubtype="0" fill="hold" nodeType="withEffect">
                                  <p:stCondLst>
                                    <p:cond delay="0"/>
                                  </p:stCondLst>
                                  <p:childTnLst>
                                    <p:set>
                                      <p:cBhvr>
                                        <p:cTn id="61" dur="1" fill="hold">
                                          <p:stCondLst>
                                            <p:cond delay="0"/>
                                          </p:stCondLst>
                                        </p:cTn>
                                        <p:tgtEl>
                                          <p:spTgt spid="1382"/>
                                        </p:tgtEl>
                                        <p:attrNameLst>
                                          <p:attrName>style.visibility</p:attrName>
                                        </p:attrNameLst>
                                      </p:cBhvr>
                                      <p:to>
                                        <p:strVal val="visible"/>
                                      </p:to>
                                    </p:set>
                                    <p:animEffect transition="in" filter="fade">
                                      <p:cBhvr>
                                        <p:cTn id="62" dur="1000"/>
                                        <p:tgtEl>
                                          <p:spTgt spid="1382"/>
                                        </p:tgtEl>
                                      </p:cBhvr>
                                    </p:animEffect>
                                  </p:childTnLst>
                                </p:cTn>
                              </p:par>
                              <p:par>
                                <p:cTn id="63" presetID="10" presetClass="entr" presetSubtype="0" fill="hold" nodeType="withEffect">
                                  <p:stCondLst>
                                    <p:cond delay="0"/>
                                  </p:stCondLst>
                                  <p:childTnLst>
                                    <p:set>
                                      <p:cBhvr>
                                        <p:cTn id="64" dur="1" fill="hold">
                                          <p:stCondLst>
                                            <p:cond delay="0"/>
                                          </p:stCondLst>
                                        </p:cTn>
                                        <p:tgtEl>
                                          <p:spTgt spid="1383"/>
                                        </p:tgtEl>
                                        <p:attrNameLst>
                                          <p:attrName>style.visibility</p:attrName>
                                        </p:attrNameLst>
                                      </p:cBhvr>
                                      <p:to>
                                        <p:strVal val="visible"/>
                                      </p:to>
                                    </p:set>
                                    <p:animEffect transition="in" filter="fade">
                                      <p:cBhvr>
                                        <p:cTn id="65" dur="1000"/>
                                        <p:tgtEl>
                                          <p:spTgt spid="1383"/>
                                        </p:tgtEl>
                                      </p:cBhvr>
                                    </p:animEffect>
                                  </p:childTnLst>
                                </p:cTn>
                              </p:par>
                              <p:par>
                                <p:cTn id="66" presetID="10" presetClass="entr" presetSubtype="0" fill="hold" nodeType="withEffect">
                                  <p:stCondLst>
                                    <p:cond delay="0"/>
                                  </p:stCondLst>
                                  <p:childTnLst>
                                    <p:set>
                                      <p:cBhvr>
                                        <p:cTn id="67" dur="1" fill="hold">
                                          <p:stCondLst>
                                            <p:cond delay="0"/>
                                          </p:stCondLst>
                                        </p:cTn>
                                        <p:tgtEl>
                                          <p:spTgt spid="1387"/>
                                        </p:tgtEl>
                                        <p:attrNameLst>
                                          <p:attrName>style.visibility</p:attrName>
                                        </p:attrNameLst>
                                      </p:cBhvr>
                                      <p:to>
                                        <p:strVal val="visible"/>
                                      </p:to>
                                    </p:set>
                                    <p:animEffect transition="in" filter="fade">
                                      <p:cBhvr>
                                        <p:cTn id="68" dur="1000"/>
                                        <p:tgtEl>
                                          <p:spTgt spid="1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1"/>
        <p:cNvGrpSpPr/>
        <p:nvPr/>
      </p:nvGrpSpPr>
      <p:grpSpPr>
        <a:xfrm>
          <a:off x="0" y="0"/>
          <a:ext cx="0" cy="0"/>
          <a:chOff x="0" y="0"/>
          <a:chExt cx="0" cy="0"/>
        </a:xfrm>
      </p:grpSpPr>
      <p:sp>
        <p:nvSpPr>
          <p:cNvPr id="1392" name="Google Shape;1392;p92"/>
          <p:cNvSpPr txBox="1">
            <a:spLocks noGrp="1"/>
          </p:cNvSpPr>
          <p:nvPr>
            <p:ph type="title"/>
          </p:nvPr>
        </p:nvSpPr>
        <p:spPr>
          <a:xfrm>
            <a:off x="948600" y="645000"/>
            <a:ext cx="4105500" cy="19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1393" name="Google Shape;1393;p92"/>
          <p:cNvSpPr txBox="1">
            <a:spLocks noGrp="1"/>
          </p:cNvSpPr>
          <p:nvPr>
            <p:ph type="subTitle" idx="1"/>
          </p:nvPr>
        </p:nvSpPr>
        <p:spPr>
          <a:xfrm>
            <a:off x="948600" y="2244875"/>
            <a:ext cx="41055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share an interesting anecdote</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93"/>
          <p:cNvSpPr/>
          <p:nvPr/>
        </p:nvSpPr>
        <p:spPr>
          <a:xfrm flipH="1">
            <a:off x="720025" y="11339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1</a:t>
            </a:r>
            <a:endParaRPr sz="3500">
              <a:solidFill>
                <a:schemeClr val="lt1"/>
              </a:solidFill>
              <a:latin typeface="Montserrat ExtraBold"/>
              <a:ea typeface="Montserrat ExtraBold"/>
              <a:cs typeface="Montserrat ExtraBold"/>
              <a:sym typeface="Montserrat ExtraBold"/>
            </a:endParaRPr>
          </a:p>
        </p:txBody>
      </p:sp>
      <p:sp>
        <p:nvSpPr>
          <p:cNvPr id="1399" name="Google Shape;1399;p93"/>
          <p:cNvSpPr txBox="1">
            <a:spLocks noGrp="1"/>
          </p:cNvSpPr>
          <p:nvPr>
            <p:ph type="subTitle" idx="1"/>
          </p:nvPr>
        </p:nvSpPr>
        <p:spPr>
          <a:xfrm>
            <a:off x="2273100" y="1297875"/>
            <a:ext cx="2298900" cy="4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00" name="Google Shape;1400;p93"/>
          <p:cNvSpPr txBox="1">
            <a:spLocks noGrp="1"/>
          </p:cNvSpPr>
          <p:nvPr>
            <p:ph type="subTitle" idx="2"/>
          </p:nvPr>
        </p:nvSpPr>
        <p:spPr>
          <a:xfrm>
            <a:off x="4572025" y="2542250"/>
            <a:ext cx="2298900" cy="43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1" name="Google Shape;1401;p93"/>
          <p:cNvSpPr txBox="1">
            <a:spLocks noGrp="1"/>
          </p:cNvSpPr>
          <p:nvPr>
            <p:ph type="subTitle" idx="3"/>
          </p:nvPr>
        </p:nvSpPr>
        <p:spPr>
          <a:xfrm>
            <a:off x="720025" y="2016625"/>
            <a:ext cx="3852000" cy="13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1402" name="Google Shape;1402;p93"/>
          <p:cNvSpPr txBox="1">
            <a:spLocks noGrp="1"/>
          </p:cNvSpPr>
          <p:nvPr>
            <p:ph type="subTitle" idx="4"/>
          </p:nvPr>
        </p:nvSpPr>
        <p:spPr>
          <a:xfrm>
            <a:off x="4572000" y="3273600"/>
            <a:ext cx="3852000" cy="132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and its atmosphere is extremely poisonous</a:t>
            </a:r>
            <a:endParaRPr/>
          </a:p>
        </p:txBody>
      </p:sp>
      <p:sp>
        <p:nvSpPr>
          <p:cNvPr id="1403" name="Google Shape;1403;p9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a:p>
            <a:pPr marL="0" lvl="0" indent="0" algn="ctr" rtl="0">
              <a:spcBef>
                <a:spcPts val="0"/>
              </a:spcBef>
              <a:spcAft>
                <a:spcPts val="0"/>
              </a:spcAft>
              <a:buNone/>
            </a:pPr>
            <a:endParaRPr/>
          </a:p>
        </p:txBody>
      </p:sp>
      <p:sp>
        <p:nvSpPr>
          <p:cNvPr id="1404" name="Google Shape;1404;p93"/>
          <p:cNvSpPr/>
          <p:nvPr/>
        </p:nvSpPr>
        <p:spPr>
          <a:xfrm flipH="1">
            <a:off x="7657500" y="2378300"/>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2</a:t>
            </a:r>
            <a:endParaRPr sz="3500">
              <a:solidFill>
                <a:schemeClr val="lt1"/>
              </a:solidFill>
              <a:latin typeface="Montserrat ExtraBold"/>
              <a:ea typeface="Montserrat ExtraBold"/>
              <a:cs typeface="Montserrat ExtraBold"/>
              <a:sym typeface="Montserrat ExtraBold"/>
            </a:endParaRPr>
          </a:p>
        </p:txBody>
      </p:sp>
      <p:cxnSp>
        <p:nvCxnSpPr>
          <p:cNvPr id="1405" name="Google Shape;1405;p93"/>
          <p:cNvCxnSpPr>
            <a:stCxn id="1398" idx="2"/>
            <a:endCxn id="1399" idx="1"/>
          </p:cNvCxnSpPr>
          <p:nvPr/>
        </p:nvCxnSpPr>
        <p:spPr>
          <a:xfrm>
            <a:off x="1486525" y="1517175"/>
            <a:ext cx="786600" cy="0"/>
          </a:xfrm>
          <a:prstGeom prst="straightConnector1">
            <a:avLst/>
          </a:prstGeom>
          <a:noFill/>
          <a:ln w="19050" cap="flat" cmpd="sng">
            <a:solidFill>
              <a:schemeClr val="accent1"/>
            </a:solidFill>
            <a:prstDash val="solid"/>
            <a:round/>
            <a:headEnd type="none" w="med" len="med"/>
            <a:tailEnd type="none" w="med" len="med"/>
          </a:ln>
        </p:spPr>
      </p:cxnSp>
      <p:cxnSp>
        <p:nvCxnSpPr>
          <p:cNvPr id="1406" name="Google Shape;1406;p93"/>
          <p:cNvCxnSpPr>
            <a:stCxn id="1404" idx="6"/>
            <a:endCxn id="1400" idx="3"/>
          </p:cNvCxnSpPr>
          <p:nvPr/>
        </p:nvCxnSpPr>
        <p:spPr>
          <a:xfrm rot="10800000">
            <a:off x="6870900" y="2761550"/>
            <a:ext cx="7866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412" name="Google Shape;1412;p94"/>
          <p:cNvSpPr txBox="1">
            <a:spLocks noGrp="1"/>
          </p:cNvSpPr>
          <p:nvPr>
            <p:ph type="title" idx="2"/>
          </p:nvPr>
        </p:nvSpPr>
        <p:spPr>
          <a:xfrm>
            <a:off x="89137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13" name="Google Shape;1413;p94"/>
          <p:cNvSpPr txBox="1">
            <a:spLocks noGrp="1"/>
          </p:cNvSpPr>
          <p:nvPr>
            <p:ph type="subTitle" idx="1"/>
          </p:nvPr>
        </p:nvSpPr>
        <p:spPr>
          <a:xfrm>
            <a:off x="89137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414" name="Google Shape;1414;p94"/>
          <p:cNvSpPr txBox="1">
            <a:spLocks noGrp="1"/>
          </p:cNvSpPr>
          <p:nvPr>
            <p:ph type="title" idx="3"/>
          </p:nvPr>
        </p:nvSpPr>
        <p:spPr>
          <a:xfrm>
            <a:off x="89137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1415" name="Google Shape;1415;p94"/>
          <p:cNvSpPr txBox="1">
            <a:spLocks noGrp="1"/>
          </p:cNvSpPr>
          <p:nvPr>
            <p:ph type="title" idx="4"/>
          </p:nvPr>
        </p:nvSpPr>
        <p:spPr>
          <a:xfrm>
            <a:off x="274372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416" name="Google Shape;1416;p94"/>
          <p:cNvSpPr txBox="1">
            <a:spLocks noGrp="1"/>
          </p:cNvSpPr>
          <p:nvPr>
            <p:ph type="subTitle" idx="5"/>
          </p:nvPr>
        </p:nvSpPr>
        <p:spPr>
          <a:xfrm>
            <a:off x="274372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1417" name="Google Shape;1417;p94"/>
          <p:cNvSpPr txBox="1">
            <a:spLocks noGrp="1"/>
          </p:cNvSpPr>
          <p:nvPr>
            <p:ph type="title" idx="6"/>
          </p:nvPr>
        </p:nvSpPr>
        <p:spPr>
          <a:xfrm>
            <a:off x="274372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a:t>
            </a:r>
            <a:endParaRPr/>
          </a:p>
        </p:txBody>
      </p:sp>
      <p:sp>
        <p:nvSpPr>
          <p:cNvPr id="1418" name="Google Shape;1418;p94"/>
          <p:cNvSpPr txBox="1">
            <a:spLocks noGrp="1"/>
          </p:cNvSpPr>
          <p:nvPr>
            <p:ph type="title" idx="7"/>
          </p:nvPr>
        </p:nvSpPr>
        <p:spPr>
          <a:xfrm>
            <a:off x="459607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419" name="Google Shape;1419;p94"/>
          <p:cNvSpPr txBox="1">
            <a:spLocks noGrp="1"/>
          </p:cNvSpPr>
          <p:nvPr>
            <p:ph type="subTitle" idx="8"/>
          </p:nvPr>
        </p:nvSpPr>
        <p:spPr>
          <a:xfrm>
            <a:off x="459607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Venus is the second planet from the Sun</a:t>
            </a:r>
            <a:endParaRPr/>
          </a:p>
        </p:txBody>
      </p:sp>
      <p:sp>
        <p:nvSpPr>
          <p:cNvPr id="1420" name="Google Shape;1420;p94"/>
          <p:cNvSpPr txBox="1">
            <a:spLocks noGrp="1"/>
          </p:cNvSpPr>
          <p:nvPr>
            <p:ph type="title" idx="9"/>
          </p:nvPr>
        </p:nvSpPr>
        <p:spPr>
          <a:xfrm>
            <a:off x="459607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65%</a:t>
            </a:r>
            <a:endParaRPr/>
          </a:p>
        </p:txBody>
      </p:sp>
      <p:sp>
        <p:nvSpPr>
          <p:cNvPr id="1421" name="Google Shape;1421;p94"/>
          <p:cNvSpPr txBox="1">
            <a:spLocks noGrp="1"/>
          </p:cNvSpPr>
          <p:nvPr>
            <p:ph type="title" idx="13"/>
          </p:nvPr>
        </p:nvSpPr>
        <p:spPr>
          <a:xfrm>
            <a:off x="6448425" y="3289925"/>
            <a:ext cx="180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422" name="Google Shape;1422;p94"/>
          <p:cNvSpPr txBox="1">
            <a:spLocks noGrp="1"/>
          </p:cNvSpPr>
          <p:nvPr>
            <p:ph type="subTitle" idx="14"/>
          </p:nvPr>
        </p:nvSpPr>
        <p:spPr>
          <a:xfrm>
            <a:off x="6448425" y="3793375"/>
            <a:ext cx="1804200" cy="8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it’s actually a very cold place</a:t>
            </a:r>
            <a:endParaRPr/>
          </a:p>
        </p:txBody>
      </p:sp>
      <p:sp>
        <p:nvSpPr>
          <p:cNvPr id="1423" name="Google Shape;1423;p94"/>
          <p:cNvSpPr txBox="1">
            <a:spLocks noGrp="1"/>
          </p:cNvSpPr>
          <p:nvPr>
            <p:ph type="title" idx="15"/>
          </p:nvPr>
        </p:nvSpPr>
        <p:spPr>
          <a:xfrm>
            <a:off x="6448425" y="1034775"/>
            <a:ext cx="1804200" cy="6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1424" name="Google Shape;1424;p94"/>
          <p:cNvSpPr/>
          <p:nvPr/>
        </p:nvSpPr>
        <p:spPr>
          <a:xfrm>
            <a:off x="127297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4"/>
          <p:cNvSpPr/>
          <p:nvPr/>
        </p:nvSpPr>
        <p:spPr>
          <a:xfrm>
            <a:off x="1272975" y="2887726"/>
            <a:ext cx="1041000" cy="4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4"/>
          <p:cNvSpPr/>
          <p:nvPr/>
        </p:nvSpPr>
        <p:spPr>
          <a:xfrm>
            <a:off x="312532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4"/>
          <p:cNvSpPr/>
          <p:nvPr/>
        </p:nvSpPr>
        <p:spPr>
          <a:xfrm>
            <a:off x="3125325" y="2716125"/>
            <a:ext cx="10410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4"/>
          <p:cNvSpPr/>
          <p:nvPr/>
        </p:nvSpPr>
        <p:spPr>
          <a:xfrm>
            <a:off x="497767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4"/>
          <p:cNvSpPr/>
          <p:nvPr/>
        </p:nvSpPr>
        <p:spPr>
          <a:xfrm>
            <a:off x="4977675" y="2220799"/>
            <a:ext cx="1041000" cy="106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4"/>
          <p:cNvSpPr/>
          <p:nvPr/>
        </p:nvSpPr>
        <p:spPr>
          <a:xfrm>
            <a:off x="6830025" y="1702057"/>
            <a:ext cx="1041000" cy="158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4"/>
          <p:cNvSpPr/>
          <p:nvPr/>
        </p:nvSpPr>
        <p:spPr>
          <a:xfrm>
            <a:off x="6830025" y="2472224"/>
            <a:ext cx="1041000" cy="81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fade">
                                      <p:cBhvr>
                                        <p:cTn id="7" dur="1000"/>
                                        <p:tgtEl>
                                          <p:spTgt spid="1412"/>
                                        </p:tgtEl>
                                      </p:cBhvr>
                                    </p:animEffect>
                                  </p:childTnLst>
                                </p:cTn>
                              </p:par>
                              <p:par>
                                <p:cTn id="8" presetID="10" presetClass="entr" presetSubtype="0" fill="hold" nodeType="withEffect">
                                  <p:stCondLst>
                                    <p:cond delay="0"/>
                                  </p:stCondLst>
                                  <p:childTnLst>
                                    <p:set>
                                      <p:cBhvr>
                                        <p:cTn id="9" dur="1" fill="hold">
                                          <p:stCondLst>
                                            <p:cond delay="0"/>
                                          </p:stCondLst>
                                        </p:cTn>
                                        <p:tgtEl>
                                          <p:spTgt spid="1413"/>
                                        </p:tgtEl>
                                        <p:attrNameLst>
                                          <p:attrName>style.visibility</p:attrName>
                                        </p:attrNameLst>
                                      </p:cBhvr>
                                      <p:to>
                                        <p:strVal val="visible"/>
                                      </p:to>
                                    </p:set>
                                    <p:animEffect transition="in" filter="fade">
                                      <p:cBhvr>
                                        <p:cTn id="10" dur="1000"/>
                                        <p:tgtEl>
                                          <p:spTgt spid="1413"/>
                                        </p:tgtEl>
                                      </p:cBhvr>
                                    </p:animEffect>
                                  </p:childTnLst>
                                </p:cTn>
                              </p:par>
                              <p:par>
                                <p:cTn id="11" presetID="10" presetClass="entr" presetSubtype="0" fill="hold" nodeType="withEffect">
                                  <p:stCondLst>
                                    <p:cond delay="0"/>
                                  </p:stCondLst>
                                  <p:childTnLst>
                                    <p:set>
                                      <p:cBhvr>
                                        <p:cTn id="12" dur="1" fill="hold">
                                          <p:stCondLst>
                                            <p:cond delay="0"/>
                                          </p:stCondLst>
                                        </p:cTn>
                                        <p:tgtEl>
                                          <p:spTgt spid="1414"/>
                                        </p:tgtEl>
                                        <p:attrNameLst>
                                          <p:attrName>style.visibility</p:attrName>
                                        </p:attrNameLst>
                                      </p:cBhvr>
                                      <p:to>
                                        <p:strVal val="visible"/>
                                      </p:to>
                                    </p:set>
                                    <p:animEffect transition="in" filter="fade">
                                      <p:cBhvr>
                                        <p:cTn id="13" dur="1000"/>
                                        <p:tgtEl>
                                          <p:spTgt spid="1414"/>
                                        </p:tgtEl>
                                      </p:cBhvr>
                                    </p:animEffect>
                                  </p:childTnLst>
                                </p:cTn>
                              </p:par>
                              <p:par>
                                <p:cTn id="14" presetID="10" presetClass="entr" presetSubtype="0" fill="hold" nodeType="withEffect">
                                  <p:stCondLst>
                                    <p:cond delay="0"/>
                                  </p:stCondLst>
                                  <p:childTnLst>
                                    <p:set>
                                      <p:cBhvr>
                                        <p:cTn id="15" dur="1" fill="hold">
                                          <p:stCondLst>
                                            <p:cond delay="0"/>
                                          </p:stCondLst>
                                        </p:cTn>
                                        <p:tgtEl>
                                          <p:spTgt spid="1424"/>
                                        </p:tgtEl>
                                        <p:attrNameLst>
                                          <p:attrName>style.visibility</p:attrName>
                                        </p:attrNameLst>
                                      </p:cBhvr>
                                      <p:to>
                                        <p:strVal val="visible"/>
                                      </p:to>
                                    </p:set>
                                    <p:animEffect transition="in" filter="fade">
                                      <p:cBhvr>
                                        <p:cTn id="16" dur="1000"/>
                                        <p:tgtEl>
                                          <p:spTgt spid="1424"/>
                                        </p:tgtEl>
                                      </p:cBhvr>
                                    </p:animEffect>
                                  </p:childTnLst>
                                </p:cTn>
                              </p:par>
                              <p:par>
                                <p:cTn id="17" presetID="10" presetClass="entr" presetSubtype="0" fill="hold" nodeType="withEffect">
                                  <p:stCondLst>
                                    <p:cond delay="0"/>
                                  </p:stCondLst>
                                  <p:childTnLst>
                                    <p:set>
                                      <p:cBhvr>
                                        <p:cTn id="18" dur="1" fill="hold">
                                          <p:stCondLst>
                                            <p:cond delay="0"/>
                                          </p:stCondLst>
                                        </p:cTn>
                                        <p:tgtEl>
                                          <p:spTgt spid="1425"/>
                                        </p:tgtEl>
                                        <p:attrNameLst>
                                          <p:attrName>style.visibility</p:attrName>
                                        </p:attrNameLst>
                                      </p:cBhvr>
                                      <p:to>
                                        <p:strVal val="visible"/>
                                      </p:to>
                                    </p:set>
                                    <p:animEffect transition="in" filter="fade">
                                      <p:cBhvr>
                                        <p:cTn id="19" dur="1000"/>
                                        <p:tgtEl>
                                          <p:spTgt spid="14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15"/>
                                        </p:tgtEl>
                                        <p:attrNameLst>
                                          <p:attrName>style.visibility</p:attrName>
                                        </p:attrNameLst>
                                      </p:cBhvr>
                                      <p:to>
                                        <p:strVal val="visible"/>
                                      </p:to>
                                    </p:set>
                                    <p:animEffect transition="in" filter="fade">
                                      <p:cBhvr>
                                        <p:cTn id="24" dur="1000"/>
                                        <p:tgtEl>
                                          <p:spTgt spid="1415"/>
                                        </p:tgtEl>
                                      </p:cBhvr>
                                    </p:animEffect>
                                  </p:childTnLst>
                                </p:cTn>
                              </p:par>
                              <p:par>
                                <p:cTn id="25" presetID="10" presetClass="entr" presetSubtype="0" fill="hold" nodeType="withEffect">
                                  <p:stCondLst>
                                    <p:cond delay="0"/>
                                  </p:stCondLst>
                                  <p:childTnLst>
                                    <p:set>
                                      <p:cBhvr>
                                        <p:cTn id="26" dur="1" fill="hold">
                                          <p:stCondLst>
                                            <p:cond delay="0"/>
                                          </p:stCondLst>
                                        </p:cTn>
                                        <p:tgtEl>
                                          <p:spTgt spid="1416"/>
                                        </p:tgtEl>
                                        <p:attrNameLst>
                                          <p:attrName>style.visibility</p:attrName>
                                        </p:attrNameLst>
                                      </p:cBhvr>
                                      <p:to>
                                        <p:strVal val="visible"/>
                                      </p:to>
                                    </p:set>
                                    <p:animEffect transition="in" filter="fade">
                                      <p:cBhvr>
                                        <p:cTn id="27" dur="1000"/>
                                        <p:tgtEl>
                                          <p:spTgt spid="1416"/>
                                        </p:tgtEl>
                                      </p:cBhvr>
                                    </p:animEffect>
                                  </p:childTnLst>
                                </p:cTn>
                              </p:par>
                              <p:par>
                                <p:cTn id="28" presetID="10" presetClass="entr" presetSubtype="0" fill="hold" nodeType="withEffect">
                                  <p:stCondLst>
                                    <p:cond delay="0"/>
                                  </p:stCondLst>
                                  <p:childTnLst>
                                    <p:set>
                                      <p:cBhvr>
                                        <p:cTn id="29" dur="1" fill="hold">
                                          <p:stCondLst>
                                            <p:cond delay="0"/>
                                          </p:stCondLst>
                                        </p:cTn>
                                        <p:tgtEl>
                                          <p:spTgt spid="1417"/>
                                        </p:tgtEl>
                                        <p:attrNameLst>
                                          <p:attrName>style.visibility</p:attrName>
                                        </p:attrNameLst>
                                      </p:cBhvr>
                                      <p:to>
                                        <p:strVal val="visible"/>
                                      </p:to>
                                    </p:set>
                                    <p:animEffect transition="in" filter="fade">
                                      <p:cBhvr>
                                        <p:cTn id="30" dur="1000"/>
                                        <p:tgtEl>
                                          <p:spTgt spid="1417"/>
                                        </p:tgtEl>
                                      </p:cBhvr>
                                    </p:animEffect>
                                  </p:childTnLst>
                                </p:cTn>
                              </p:par>
                              <p:par>
                                <p:cTn id="31" presetID="10" presetClass="entr" presetSubtype="0" fill="hold" nodeType="withEffect">
                                  <p:stCondLst>
                                    <p:cond delay="0"/>
                                  </p:stCondLst>
                                  <p:childTnLst>
                                    <p:set>
                                      <p:cBhvr>
                                        <p:cTn id="32" dur="1" fill="hold">
                                          <p:stCondLst>
                                            <p:cond delay="0"/>
                                          </p:stCondLst>
                                        </p:cTn>
                                        <p:tgtEl>
                                          <p:spTgt spid="1426"/>
                                        </p:tgtEl>
                                        <p:attrNameLst>
                                          <p:attrName>style.visibility</p:attrName>
                                        </p:attrNameLst>
                                      </p:cBhvr>
                                      <p:to>
                                        <p:strVal val="visible"/>
                                      </p:to>
                                    </p:set>
                                    <p:animEffect transition="in" filter="fade">
                                      <p:cBhvr>
                                        <p:cTn id="33" dur="1000"/>
                                        <p:tgtEl>
                                          <p:spTgt spid="1426"/>
                                        </p:tgtEl>
                                      </p:cBhvr>
                                    </p:animEffect>
                                  </p:childTnLst>
                                </p:cTn>
                              </p:par>
                              <p:par>
                                <p:cTn id="34" presetID="10" presetClass="entr" presetSubtype="0" fill="hold" nodeType="withEffect">
                                  <p:stCondLst>
                                    <p:cond delay="0"/>
                                  </p:stCondLst>
                                  <p:childTnLst>
                                    <p:set>
                                      <p:cBhvr>
                                        <p:cTn id="35" dur="1" fill="hold">
                                          <p:stCondLst>
                                            <p:cond delay="0"/>
                                          </p:stCondLst>
                                        </p:cTn>
                                        <p:tgtEl>
                                          <p:spTgt spid="1427"/>
                                        </p:tgtEl>
                                        <p:attrNameLst>
                                          <p:attrName>style.visibility</p:attrName>
                                        </p:attrNameLst>
                                      </p:cBhvr>
                                      <p:to>
                                        <p:strVal val="visible"/>
                                      </p:to>
                                    </p:set>
                                    <p:animEffect transition="in" filter="fade">
                                      <p:cBhvr>
                                        <p:cTn id="36" dur="1000"/>
                                        <p:tgtEl>
                                          <p:spTgt spid="14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8"/>
                                        </p:tgtEl>
                                        <p:attrNameLst>
                                          <p:attrName>style.visibility</p:attrName>
                                        </p:attrNameLst>
                                      </p:cBhvr>
                                      <p:to>
                                        <p:strVal val="visible"/>
                                      </p:to>
                                    </p:set>
                                    <p:animEffect transition="in" filter="fade">
                                      <p:cBhvr>
                                        <p:cTn id="41" dur="1000"/>
                                        <p:tgtEl>
                                          <p:spTgt spid="1418"/>
                                        </p:tgtEl>
                                      </p:cBhvr>
                                    </p:animEffect>
                                  </p:childTnLst>
                                </p:cTn>
                              </p:par>
                              <p:par>
                                <p:cTn id="42" presetID="10" presetClass="entr" presetSubtype="0" fill="hold" nodeType="withEffect">
                                  <p:stCondLst>
                                    <p:cond delay="0"/>
                                  </p:stCondLst>
                                  <p:childTnLst>
                                    <p:set>
                                      <p:cBhvr>
                                        <p:cTn id="43" dur="1" fill="hold">
                                          <p:stCondLst>
                                            <p:cond delay="0"/>
                                          </p:stCondLst>
                                        </p:cTn>
                                        <p:tgtEl>
                                          <p:spTgt spid="1419"/>
                                        </p:tgtEl>
                                        <p:attrNameLst>
                                          <p:attrName>style.visibility</p:attrName>
                                        </p:attrNameLst>
                                      </p:cBhvr>
                                      <p:to>
                                        <p:strVal val="visible"/>
                                      </p:to>
                                    </p:set>
                                    <p:animEffect transition="in" filter="fade">
                                      <p:cBhvr>
                                        <p:cTn id="44" dur="1000"/>
                                        <p:tgtEl>
                                          <p:spTgt spid="1419"/>
                                        </p:tgtEl>
                                      </p:cBhvr>
                                    </p:animEffect>
                                  </p:childTnLst>
                                </p:cTn>
                              </p:par>
                              <p:par>
                                <p:cTn id="45" presetID="10" presetClass="entr" presetSubtype="0" fill="hold" nodeType="withEffect">
                                  <p:stCondLst>
                                    <p:cond delay="0"/>
                                  </p:stCondLst>
                                  <p:childTnLst>
                                    <p:set>
                                      <p:cBhvr>
                                        <p:cTn id="46" dur="1" fill="hold">
                                          <p:stCondLst>
                                            <p:cond delay="0"/>
                                          </p:stCondLst>
                                        </p:cTn>
                                        <p:tgtEl>
                                          <p:spTgt spid="1420"/>
                                        </p:tgtEl>
                                        <p:attrNameLst>
                                          <p:attrName>style.visibility</p:attrName>
                                        </p:attrNameLst>
                                      </p:cBhvr>
                                      <p:to>
                                        <p:strVal val="visible"/>
                                      </p:to>
                                    </p:set>
                                    <p:animEffect transition="in" filter="fade">
                                      <p:cBhvr>
                                        <p:cTn id="47" dur="1000"/>
                                        <p:tgtEl>
                                          <p:spTgt spid="1420"/>
                                        </p:tgtEl>
                                      </p:cBhvr>
                                    </p:animEffect>
                                  </p:childTnLst>
                                </p:cTn>
                              </p:par>
                              <p:par>
                                <p:cTn id="48" presetID="10" presetClass="entr" presetSubtype="0" fill="hold" nodeType="withEffect">
                                  <p:stCondLst>
                                    <p:cond delay="0"/>
                                  </p:stCondLst>
                                  <p:childTnLst>
                                    <p:set>
                                      <p:cBhvr>
                                        <p:cTn id="49" dur="1" fill="hold">
                                          <p:stCondLst>
                                            <p:cond delay="0"/>
                                          </p:stCondLst>
                                        </p:cTn>
                                        <p:tgtEl>
                                          <p:spTgt spid="1428"/>
                                        </p:tgtEl>
                                        <p:attrNameLst>
                                          <p:attrName>style.visibility</p:attrName>
                                        </p:attrNameLst>
                                      </p:cBhvr>
                                      <p:to>
                                        <p:strVal val="visible"/>
                                      </p:to>
                                    </p:set>
                                    <p:animEffect transition="in" filter="fade">
                                      <p:cBhvr>
                                        <p:cTn id="50" dur="1000"/>
                                        <p:tgtEl>
                                          <p:spTgt spid="1428"/>
                                        </p:tgtEl>
                                      </p:cBhvr>
                                    </p:animEffect>
                                  </p:childTnLst>
                                </p:cTn>
                              </p:par>
                              <p:par>
                                <p:cTn id="51" presetID="10" presetClass="entr" presetSubtype="0" fill="hold" nodeType="withEffect">
                                  <p:stCondLst>
                                    <p:cond delay="0"/>
                                  </p:stCondLst>
                                  <p:childTnLst>
                                    <p:set>
                                      <p:cBhvr>
                                        <p:cTn id="52" dur="1" fill="hold">
                                          <p:stCondLst>
                                            <p:cond delay="0"/>
                                          </p:stCondLst>
                                        </p:cTn>
                                        <p:tgtEl>
                                          <p:spTgt spid="1429"/>
                                        </p:tgtEl>
                                        <p:attrNameLst>
                                          <p:attrName>style.visibility</p:attrName>
                                        </p:attrNameLst>
                                      </p:cBhvr>
                                      <p:to>
                                        <p:strVal val="visible"/>
                                      </p:to>
                                    </p:set>
                                    <p:animEffect transition="in" filter="fade">
                                      <p:cBhvr>
                                        <p:cTn id="53" dur="1000"/>
                                        <p:tgtEl>
                                          <p:spTgt spid="14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21"/>
                                        </p:tgtEl>
                                        <p:attrNameLst>
                                          <p:attrName>style.visibility</p:attrName>
                                        </p:attrNameLst>
                                      </p:cBhvr>
                                      <p:to>
                                        <p:strVal val="visible"/>
                                      </p:to>
                                    </p:set>
                                    <p:animEffect transition="in" filter="fade">
                                      <p:cBhvr>
                                        <p:cTn id="58" dur="1000"/>
                                        <p:tgtEl>
                                          <p:spTgt spid="1421"/>
                                        </p:tgtEl>
                                      </p:cBhvr>
                                    </p:animEffect>
                                  </p:childTnLst>
                                </p:cTn>
                              </p:par>
                              <p:par>
                                <p:cTn id="59" presetID="10" presetClass="entr" presetSubtype="0" fill="hold" nodeType="withEffect">
                                  <p:stCondLst>
                                    <p:cond delay="0"/>
                                  </p:stCondLst>
                                  <p:childTnLst>
                                    <p:set>
                                      <p:cBhvr>
                                        <p:cTn id="60" dur="1" fill="hold">
                                          <p:stCondLst>
                                            <p:cond delay="0"/>
                                          </p:stCondLst>
                                        </p:cTn>
                                        <p:tgtEl>
                                          <p:spTgt spid="1422"/>
                                        </p:tgtEl>
                                        <p:attrNameLst>
                                          <p:attrName>style.visibility</p:attrName>
                                        </p:attrNameLst>
                                      </p:cBhvr>
                                      <p:to>
                                        <p:strVal val="visible"/>
                                      </p:to>
                                    </p:set>
                                    <p:animEffect transition="in" filter="fade">
                                      <p:cBhvr>
                                        <p:cTn id="61" dur="1000"/>
                                        <p:tgtEl>
                                          <p:spTgt spid="1422"/>
                                        </p:tgtEl>
                                      </p:cBhvr>
                                    </p:animEffect>
                                  </p:childTnLst>
                                </p:cTn>
                              </p:par>
                              <p:par>
                                <p:cTn id="62" presetID="10" presetClass="entr" presetSubtype="0" fill="hold" nodeType="withEffect">
                                  <p:stCondLst>
                                    <p:cond delay="0"/>
                                  </p:stCondLst>
                                  <p:childTnLst>
                                    <p:set>
                                      <p:cBhvr>
                                        <p:cTn id="63" dur="1" fill="hold">
                                          <p:stCondLst>
                                            <p:cond delay="0"/>
                                          </p:stCondLst>
                                        </p:cTn>
                                        <p:tgtEl>
                                          <p:spTgt spid="1423"/>
                                        </p:tgtEl>
                                        <p:attrNameLst>
                                          <p:attrName>style.visibility</p:attrName>
                                        </p:attrNameLst>
                                      </p:cBhvr>
                                      <p:to>
                                        <p:strVal val="visible"/>
                                      </p:to>
                                    </p:set>
                                    <p:animEffect transition="in" filter="fade">
                                      <p:cBhvr>
                                        <p:cTn id="64" dur="1000"/>
                                        <p:tgtEl>
                                          <p:spTgt spid="1423"/>
                                        </p:tgtEl>
                                      </p:cBhvr>
                                    </p:animEffect>
                                  </p:childTnLst>
                                </p:cTn>
                              </p:par>
                              <p:par>
                                <p:cTn id="65" presetID="10" presetClass="entr" presetSubtype="0" fill="hold" nodeType="withEffect">
                                  <p:stCondLst>
                                    <p:cond delay="0"/>
                                  </p:stCondLst>
                                  <p:childTnLst>
                                    <p:set>
                                      <p:cBhvr>
                                        <p:cTn id="66" dur="1" fill="hold">
                                          <p:stCondLst>
                                            <p:cond delay="0"/>
                                          </p:stCondLst>
                                        </p:cTn>
                                        <p:tgtEl>
                                          <p:spTgt spid="1430"/>
                                        </p:tgtEl>
                                        <p:attrNameLst>
                                          <p:attrName>style.visibility</p:attrName>
                                        </p:attrNameLst>
                                      </p:cBhvr>
                                      <p:to>
                                        <p:strVal val="visible"/>
                                      </p:to>
                                    </p:set>
                                    <p:animEffect transition="in" filter="fade">
                                      <p:cBhvr>
                                        <p:cTn id="67" dur="1000"/>
                                        <p:tgtEl>
                                          <p:spTgt spid="1430"/>
                                        </p:tgtEl>
                                      </p:cBhvr>
                                    </p:animEffect>
                                  </p:childTnLst>
                                </p:cTn>
                              </p:par>
                              <p:par>
                                <p:cTn id="68" presetID="10" presetClass="entr" presetSubtype="0" fill="hold" nodeType="withEffect">
                                  <p:stCondLst>
                                    <p:cond delay="0"/>
                                  </p:stCondLst>
                                  <p:childTnLst>
                                    <p:set>
                                      <p:cBhvr>
                                        <p:cTn id="69" dur="1" fill="hold">
                                          <p:stCondLst>
                                            <p:cond delay="0"/>
                                          </p:stCondLst>
                                        </p:cTn>
                                        <p:tgtEl>
                                          <p:spTgt spid="1431"/>
                                        </p:tgtEl>
                                        <p:attrNameLst>
                                          <p:attrName>style.visibility</p:attrName>
                                        </p:attrNameLst>
                                      </p:cBhvr>
                                      <p:to>
                                        <p:strVal val="visible"/>
                                      </p:to>
                                    </p:set>
                                    <p:animEffect transition="in" filter="fade">
                                      <p:cBhvr>
                                        <p:cTn id="70" dur="1000"/>
                                        <p:tgtEl>
                                          <p:spTgt spid="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436" name="Google Shape;1436;p95"/>
          <p:cNvPicPr preferRelativeResize="0"/>
          <p:nvPr/>
        </p:nvPicPr>
        <p:blipFill rotWithShape="1">
          <a:blip r:embed="rId3">
            <a:alphaModFix/>
          </a:blip>
          <a:srcRect l="123" r="5018"/>
          <a:stretch/>
        </p:blipFill>
        <p:spPr>
          <a:xfrm rot="10800000">
            <a:off x="2738020" y="1268076"/>
            <a:ext cx="3667974" cy="2788099"/>
          </a:xfrm>
          <a:prstGeom prst="rect">
            <a:avLst/>
          </a:prstGeom>
          <a:noFill/>
          <a:ln>
            <a:noFill/>
          </a:ln>
        </p:spPr>
      </p:pic>
      <p:sp>
        <p:nvSpPr>
          <p:cNvPr id="1437" name="Google Shape;1437;p95"/>
          <p:cNvSpPr txBox="1">
            <a:spLocks noGrp="1"/>
          </p:cNvSpPr>
          <p:nvPr>
            <p:ph type="title"/>
          </p:nvPr>
        </p:nvSpPr>
        <p:spPr>
          <a:xfrm flipH="1">
            <a:off x="737813" y="15355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200K</a:t>
            </a:r>
            <a:endParaRPr/>
          </a:p>
        </p:txBody>
      </p:sp>
      <p:sp>
        <p:nvSpPr>
          <p:cNvPr id="1438" name="Google Shape;1438;p95"/>
          <p:cNvSpPr txBox="1">
            <a:spLocks noGrp="1"/>
          </p:cNvSpPr>
          <p:nvPr>
            <p:ph type="title" idx="2"/>
          </p:nvPr>
        </p:nvSpPr>
        <p:spPr>
          <a:xfrm flipH="1">
            <a:off x="4695488" y="15355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175K</a:t>
            </a:r>
            <a:endParaRPr/>
          </a:p>
        </p:txBody>
      </p:sp>
      <p:sp>
        <p:nvSpPr>
          <p:cNvPr id="1439" name="Google Shape;1439;p95"/>
          <p:cNvSpPr txBox="1">
            <a:spLocks noGrp="1"/>
          </p:cNvSpPr>
          <p:nvPr>
            <p:ph type="subTitle" idx="1"/>
          </p:nvPr>
        </p:nvSpPr>
        <p:spPr>
          <a:xfrm flipH="1">
            <a:off x="737813" y="22415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Venus has a beautiful name</a:t>
            </a:r>
            <a:endParaRPr>
              <a:latin typeface="Montserrat Medium"/>
              <a:ea typeface="Montserrat Medium"/>
              <a:cs typeface="Montserrat Medium"/>
              <a:sym typeface="Montserrat Medium"/>
            </a:endParaRPr>
          </a:p>
        </p:txBody>
      </p:sp>
      <p:sp>
        <p:nvSpPr>
          <p:cNvPr id="1440" name="Google Shape;1440;p9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441" name="Google Shape;1441;p95"/>
          <p:cNvSpPr txBox="1">
            <a:spLocks noGrp="1"/>
          </p:cNvSpPr>
          <p:nvPr>
            <p:ph type="subTitle" idx="5"/>
          </p:nvPr>
        </p:nvSpPr>
        <p:spPr>
          <a:xfrm flipH="1">
            <a:off x="737813" y="37849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Jupiter is a gas giant</a:t>
            </a:r>
            <a:endParaRPr>
              <a:latin typeface="Montserrat Medium"/>
              <a:ea typeface="Montserrat Medium"/>
              <a:cs typeface="Montserrat Medium"/>
              <a:sym typeface="Montserrat Medium"/>
            </a:endParaRPr>
          </a:p>
        </p:txBody>
      </p:sp>
      <p:sp>
        <p:nvSpPr>
          <p:cNvPr id="1442" name="Google Shape;1442;p95"/>
          <p:cNvSpPr txBox="1">
            <a:spLocks noGrp="1"/>
          </p:cNvSpPr>
          <p:nvPr>
            <p:ph type="title" idx="4"/>
          </p:nvPr>
        </p:nvSpPr>
        <p:spPr>
          <a:xfrm flipH="1">
            <a:off x="737813" y="30789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40K</a:t>
            </a:r>
            <a:endParaRPr/>
          </a:p>
        </p:txBody>
      </p:sp>
      <p:sp>
        <p:nvSpPr>
          <p:cNvPr id="1443" name="Google Shape;1443;p95"/>
          <p:cNvSpPr txBox="1">
            <a:spLocks noGrp="1"/>
          </p:cNvSpPr>
          <p:nvPr>
            <p:ph type="subTitle" idx="3"/>
          </p:nvPr>
        </p:nvSpPr>
        <p:spPr>
          <a:xfrm flipH="1">
            <a:off x="4695488" y="22415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Montserrat Medium"/>
                <a:ea typeface="Montserrat Medium"/>
                <a:cs typeface="Montserrat Medium"/>
                <a:sym typeface="Montserrat Medium"/>
              </a:rPr>
              <a:t>Saturn has several rings</a:t>
            </a:r>
            <a:endParaRPr>
              <a:latin typeface="Montserrat Medium"/>
              <a:ea typeface="Montserrat Medium"/>
              <a:cs typeface="Montserrat Medium"/>
              <a:sym typeface="Montserrat Medium"/>
            </a:endParaRPr>
          </a:p>
        </p:txBody>
      </p:sp>
      <p:sp>
        <p:nvSpPr>
          <p:cNvPr id="1444" name="Google Shape;1444;p95"/>
          <p:cNvSpPr txBox="1">
            <a:spLocks noGrp="1"/>
          </p:cNvSpPr>
          <p:nvPr>
            <p:ph type="title" idx="6"/>
          </p:nvPr>
        </p:nvSpPr>
        <p:spPr>
          <a:xfrm flipH="1">
            <a:off x="4695488" y="3078900"/>
            <a:ext cx="37107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135K</a:t>
            </a:r>
            <a:endParaRPr/>
          </a:p>
        </p:txBody>
      </p:sp>
      <p:sp>
        <p:nvSpPr>
          <p:cNvPr id="1445" name="Google Shape;1445;p95"/>
          <p:cNvSpPr txBox="1">
            <a:spLocks noGrp="1"/>
          </p:cNvSpPr>
          <p:nvPr>
            <p:ph type="subTitle" idx="7"/>
          </p:nvPr>
        </p:nvSpPr>
        <p:spPr>
          <a:xfrm flipH="1">
            <a:off x="4695488" y="3784924"/>
            <a:ext cx="37107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Mercury is a small planet</a:t>
            </a:r>
            <a:endParaRPr>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2"/>
        <p:cNvGrpSpPr/>
        <p:nvPr/>
      </p:nvGrpSpPr>
      <p:grpSpPr>
        <a:xfrm>
          <a:off x="0" y="0"/>
          <a:ext cx="0" cy="0"/>
          <a:chOff x="0" y="0"/>
          <a:chExt cx="0" cy="0"/>
        </a:xfrm>
      </p:grpSpPr>
      <p:sp>
        <p:nvSpPr>
          <p:cNvPr id="14" name="Subtitle 13">
            <a:extLst>
              <a:ext uri="{FF2B5EF4-FFF2-40B4-BE49-F238E27FC236}">
                <a16:creationId xmlns:a16="http://schemas.microsoft.com/office/drawing/2014/main" id="{0CC6648A-E592-70E0-6353-6B41B316AC8D}"/>
              </a:ext>
            </a:extLst>
          </p:cNvPr>
          <p:cNvSpPr>
            <a:spLocks noGrp="1"/>
          </p:cNvSpPr>
          <p:nvPr>
            <p:ph type="subTitle" idx="1"/>
          </p:nvPr>
        </p:nvSpPr>
        <p:spPr>
          <a:xfrm>
            <a:off x="1238596" y="914400"/>
            <a:ext cx="6666808" cy="3323968"/>
          </a:xfrm>
        </p:spPr>
        <p:txBody>
          <a:bodyPr/>
          <a:lstStyle/>
          <a:p>
            <a:pPr marL="0" indent="0"/>
            <a:r>
              <a:rPr lang="en-US" dirty="0"/>
              <a:t>Problem: </a:t>
            </a:r>
          </a:p>
          <a:p>
            <a:pPr marL="0" indent="0"/>
            <a:r>
              <a:rPr lang="en-US" dirty="0"/>
              <a:t>Model multiple phages, bacteria and resources in complex, possibly evolving, systems</a:t>
            </a:r>
          </a:p>
          <a:p>
            <a:pPr marL="0" indent="0"/>
            <a:r>
              <a:rPr lang="en-US" dirty="0"/>
              <a:t>10s to 100s of phages, bacteria and resources</a:t>
            </a:r>
          </a:p>
          <a:p>
            <a:pPr marL="0" indent="0"/>
            <a:r>
              <a:rPr lang="en-US" dirty="0"/>
              <a:t>Agents and interactions have differing characteristics</a:t>
            </a:r>
          </a:p>
          <a:p>
            <a:pPr marL="0" indent="0"/>
            <a:r>
              <a:rPr lang="en-US" dirty="0"/>
              <a:t>External (environment) influence</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96"/>
          <p:cNvSpPr txBox="1">
            <a:spLocks noGrp="1"/>
          </p:cNvSpPr>
          <p:nvPr>
            <p:ph type="title" idx="2"/>
          </p:nvPr>
        </p:nvSpPr>
        <p:spPr>
          <a:xfrm>
            <a:off x="885225" y="1207275"/>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1451" name="Google Shape;1451;p96"/>
          <p:cNvSpPr txBox="1">
            <a:spLocks noGrp="1"/>
          </p:cNvSpPr>
          <p:nvPr>
            <p:ph type="subTitle" idx="1"/>
          </p:nvPr>
        </p:nvSpPr>
        <p:spPr>
          <a:xfrm>
            <a:off x="2455275" y="1593325"/>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452" name="Google Shape;1452;p96"/>
          <p:cNvSpPr txBox="1">
            <a:spLocks noGrp="1"/>
          </p:cNvSpPr>
          <p:nvPr>
            <p:ph type="title" idx="3"/>
          </p:nvPr>
        </p:nvSpPr>
        <p:spPr>
          <a:xfrm>
            <a:off x="7167975" y="1207275"/>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1453" name="Google Shape;1453;p9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PUBLIC SOLUTIONS</a:t>
            </a:r>
            <a:endParaRPr/>
          </a:p>
        </p:txBody>
      </p:sp>
      <p:sp>
        <p:nvSpPr>
          <p:cNvPr id="1454" name="Google Shape;1454;p96"/>
          <p:cNvSpPr/>
          <p:nvPr/>
        </p:nvSpPr>
        <p:spPr>
          <a:xfrm>
            <a:off x="2455263" y="1235775"/>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6"/>
          <p:cNvSpPr/>
          <p:nvPr/>
        </p:nvSpPr>
        <p:spPr>
          <a:xfrm>
            <a:off x="2455263" y="1235775"/>
            <a:ext cx="20304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6"/>
          <p:cNvSpPr txBox="1">
            <a:spLocks noGrp="1"/>
          </p:cNvSpPr>
          <p:nvPr>
            <p:ph type="title" idx="4"/>
          </p:nvPr>
        </p:nvSpPr>
        <p:spPr>
          <a:xfrm>
            <a:off x="885225" y="2037435"/>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57" name="Google Shape;1457;p96"/>
          <p:cNvSpPr txBox="1">
            <a:spLocks noGrp="1"/>
          </p:cNvSpPr>
          <p:nvPr>
            <p:ph type="subTitle" idx="5"/>
          </p:nvPr>
        </p:nvSpPr>
        <p:spPr>
          <a:xfrm>
            <a:off x="2455275" y="2424971"/>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458" name="Google Shape;1458;p96"/>
          <p:cNvSpPr txBox="1">
            <a:spLocks noGrp="1"/>
          </p:cNvSpPr>
          <p:nvPr>
            <p:ph type="title" idx="6"/>
          </p:nvPr>
        </p:nvSpPr>
        <p:spPr>
          <a:xfrm>
            <a:off x="7167975" y="2038921"/>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1459" name="Google Shape;1459;p96"/>
          <p:cNvSpPr txBox="1">
            <a:spLocks noGrp="1"/>
          </p:cNvSpPr>
          <p:nvPr>
            <p:ph type="title" idx="7"/>
          </p:nvPr>
        </p:nvSpPr>
        <p:spPr>
          <a:xfrm>
            <a:off x="885225" y="2869815"/>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60" name="Google Shape;1460;p96"/>
          <p:cNvSpPr txBox="1">
            <a:spLocks noGrp="1"/>
          </p:cNvSpPr>
          <p:nvPr>
            <p:ph type="subTitle" idx="8"/>
          </p:nvPr>
        </p:nvSpPr>
        <p:spPr>
          <a:xfrm>
            <a:off x="2455275" y="3256617"/>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461" name="Google Shape;1461;p96"/>
          <p:cNvSpPr txBox="1">
            <a:spLocks noGrp="1"/>
          </p:cNvSpPr>
          <p:nvPr>
            <p:ph type="title" idx="9"/>
          </p:nvPr>
        </p:nvSpPr>
        <p:spPr>
          <a:xfrm>
            <a:off x="7167975" y="2870567"/>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1462" name="Google Shape;1462;p96"/>
          <p:cNvSpPr txBox="1">
            <a:spLocks noGrp="1"/>
          </p:cNvSpPr>
          <p:nvPr>
            <p:ph type="title" idx="13"/>
          </p:nvPr>
        </p:nvSpPr>
        <p:spPr>
          <a:xfrm>
            <a:off x="885225" y="3702213"/>
            <a:ext cx="1569900" cy="4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63" name="Google Shape;1463;p96"/>
          <p:cNvSpPr txBox="1">
            <a:spLocks noGrp="1"/>
          </p:cNvSpPr>
          <p:nvPr>
            <p:ph type="subTitle" idx="14"/>
          </p:nvPr>
        </p:nvSpPr>
        <p:spPr>
          <a:xfrm>
            <a:off x="2455275" y="4088263"/>
            <a:ext cx="47127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464" name="Google Shape;1464;p96"/>
          <p:cNvSpPr txBox="1">
            <a:spLocks noGrp="1"/>
          </p:cNvSpPr>
          <p:nvPr>
            <p:ph type="title" idx="15"/>
          </p:nvPr>
        </p:nvSpPr>
        <p:spPr>
          <a:xfrm>
            <a:off x="7167975" y="3702213"/>
            <a:ext cx="1090800" cy="4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465" name="Google Shape;1465;p96"/>
          <p:cNvSpPr/>
          <p:nvPr/>
        </p:nvSpPr>
        <p:spPr>
          <a:xfrm>
            <a:off x="2455263" y="2065935"/>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6"/>
          <p:cNvSpPr/>
          <p:nvPr/>
        </p:nvSpPr>
        <p:spPr>
          <a:xfrm>
            <a:off x="2455275" y="2065935"/>
            <a:ext cx="29787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6"/>
          <p:cNvSpPr/>
          <p:nvPr/>
        </p:nvSpPr>
        <p:spPr>
          <a:xfrm>
            <a:off x="2455263" y="2898315"/>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6"/>
          <p:cNvSpPr/>
          <p:nvPr/>
        </p:nvSpPr>
        <p:spPr>
          <a:xfrm>
            <a:off x="2455267" y="2898315"/>
            <a:ext cx="7974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6"/>
          <p:cNvSpPr/>
          <p:nvPr/>
        </p:nvSpPr>
        <p:spPr>
          <a:xfrm>
            <a:off x="2455263" y="3730713"/>
            <a:ext cx="4712700" cy="3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6"/>
          <p:cNvSpPr/>
          <p:nvPr/>
        </p:nvSpPr>
        <p:spPr>
          <a:xfrm>
            <a:off x="2455286" y="3730713"/>
            <a:ext cx="3893100" cy="34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97"/>
          <p:cNvSpPr txBox="1">
            <a:spLocks noGrp="1"/>
          </p:cNvSpPr>
          <p:nvPr>
            <p:ph type="title"/>
          </p:nvPr>
        </p:nvSpPr>
        <p:spPr>
          <a:xfrm>
            <a:off x="941550" y="1692300"/>
            <a:ext cx="72609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2,014,300,800 </a:t>
            </a:r>
            <a:endParaRPr/>
          </a:p>
        </p:txBody>
      </p:sp>
      <p:sp>
        <p:nvSpPr>
          <p:cNvPr id="1476" name="Google Shape;1476;p97"/>
          <p:cNvSpPr txBox="1">
            <a:spLocks noGrp="1"/>
          </p:cNvSpPr>
          <p:nvPr>
            <p:ph type="subTitle" idx="1"/>
          </p:nvPr>
        </p:nvSpPr>
        <p:spPr>
          <a:xfrm>
            <a:off x="1284000" y="326707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98"/>
          <p:cNvSpPr txBox="1">
            <a:spLocks noGrp="1"/>
          </p:cNvSpPr>
          <p:nvPr>
            <p:ph type="title"/>
          </p:nvPr>
        </p:nvSpPr>
        <p:spPr>
          <a:xfrm>
            <a:off x="2728450" y="1713000"/>
            <a:ext cx="5695500" cy="82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333,000.00 </a:t>
            </a:r>
            <a:endParaRPr/>
          </a:p>
        </p:txBody>
      </p:sp>
      <p:sp>
        <p:nvSpPr>
          <p:cNvPr id="1482" name="Google Shape;1482;p98"/>
          <p:cNvSpPr txBox="1">
            <a:spLocks noGrp="1"/>
          </p:cNvSpPr>
          <p:nvPr>
            <p:ph type="subTitle" idx="1"/>
          </p:nvPr>
        </p:nvSpPr>
        <p:spPr>
          <a:xfrm>
            <a:off x="2728450" y="2419022"/>
            <a:ext cx="5695500" cy="44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1483" name="Google Shape;1483;p98"/>
          <p:cNvSpPr txBox="1">
            <a:spLocks noGrp="1"/>
          </p:cNvSpPr>
          <p:nvPr>
            <p:ph type="title" idx="2"/>
          </p:nvPr>
        </p:nvSpPr>
        <p:spPr>
          <a:xfrm>
            <a:off x="2728450" y="3169131"/>
            <a:ext cx="5695500" cy="82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9h 55m 23s </a:t>
            </a:r>
            <a:endParaRPr/>
          </a:p>
        </p:txBody>
      </p:sp>
      <p:sp>
        <p:nvSpPr>
          <p:cNvPr id="1484" name="Google Shape;1484;p98"/>
          <p:cNvSpPr txBox="1">
            <a:spLocks noGrp="1"/>
          </p:cNvSpPr>
          <p:nvPr>
            <p:ph type="subTitle" idx="3"/>
          </p:nvPr>
        </p:nvSpPr>
        <p:spPr>
          <a:xfrm>
            <a:off x="2728450" y="3875152"/>
            <a:ext cx="5695500" cy="44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Jupiter’s rotation period </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99"/>
          <p:cNvSpPr/>
          <p:nvPr/>
        </p:nvSpPr>
        <p:spPr>
          <a:xfrm flipH="1">
            <a:off x="1660500" y="29711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9"/>
          <p:cNvSpPr/>
          <p:nvPr/>
        </p:nvSpPr>
        <p:spPr>
          <a:xfrm flipH="1">
            <a:off x="4241825" y="29711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9"/>
          <p:cNvSpPr/>
          <p:nvPr/>
        </p:nvSpPr>
        <p:spPr>
          <a:xfrm flipH="1">
            <a:off x="6823150" y="29711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9"/>
          <p:cNvSpPr/>
          <p:nvPr/>
        </p:nvSpPr>
        <p:spPr>
          <a:xfrm flipH="1">
            <a:off x="1660500" y="10769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9"/>
          <p:cNvSpPr/>
          <p:nvPr/>
        </p:nvSpPr>
        <p:spPr>
          <a:xfrm flipH="1">
            <a:off x="4241825" y="10769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9"/>
          <p:cNvSpPr/>
          <p:nvPr/>
        </p:nvSpPr>
        <p:spPr>
          <a:xfrm flipH="1">
            <a:off x="6823150" y="1076925"/>
            <a:ext cx="660300" cy="66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SOLUTIONS</a:t>
            </a:r>
            <a:endParaRPr/>
          </a:p>
        </p:txBody>
      </p:sp>
      <p:sp>
        <p:nvSpPr>
          <p:cNvPr id="1496" name="Google Shape;1496;p99"/>
          <p:cNvSpPr txBox="1">
            <a:spLocks noGrp="1"/>
          </p:cNvSpPr>
          <p:nvPr>
            <p:ph type="subTitle" idx="6"/>
          </p:nvPr>
        </p:nvSpPr>
        <p:spPr>
          <a:xfrm>
            <a:off x="720000" y="408772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 </a:t>
            </a:r>
            <a:endParaRPr/>
          </a:p>
        </p:txBody>
      </p:sp>
      <p:sp>
        <p:nvSpPr>
          <p:cNvPr id="1497" name="Google Shape;1497;p99"/>
          <p:cNvSpPr txBox="1">
            <a:spLocks noGrp="1"/>
          </p:cNvSpPr>
          <p:nvPr>
            <p:ph type="title" idx="5"/>
          </p:nvPr>
        </p:nvSpPr>
        <p:spPr>
          <a:xfrm>
            <a:off x="720000" y="3656750"/>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98" name="Google Shape;1498;p99"/>
          <p:cNvSpPr txBox="1">
            <a:spLocks noGrp="1"/>
          </p:cNvSpPr>
          <p:nvPr>
            <p:ph type="title" idx="9"/>
          </p:nvPr>
        </p:nvSpPr>
        <p:spPr>
          <a:xfrm>
            <a:off x="5882650" y="1765925"/>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99" name="Google Shape;1499;p99"/>
          <p:cNvSpPr txBox="1">
            <a:spLocks noGrp="1"/>
          </p:cNvSpPr>
          <p:nvPr>
            <p:ph type="subTitle" idx="8"/>
          </p:nvPr>
        </p:nvSpPr>
        <p:spPr>
          <a:xfrm>
            <a:off x="3301325" y="408772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1500" name="Google Shape;1500;p99"/>
          <p:cNvSpPr txBox="1">
            <a:spLocks noGrp="1"/>
          </p:cNvSpPr>
          <p:nvPr>
            <p:ph type="title" idx="2"/>
          </p:nvPr>
        </p:nvSpPr>
        <p:spPr>
          <a:xfrm>
            <a:off x="720000" y="1765925"/>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01" name="Google Shape;1501;p99"/>
          <p:cNvSpPr txBox="1">
            <a:spLocks noGrp="1"/>
          </p:cNvSpPr>
          <p:nvPr>
            <p:ph type="subTitle" idx="1"/>
          </p:nvPr>
        </p:nvSpPr>
        <p:spPr>
          <a:xfrm>
            <a:off x="720000" y="21931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1502" name="Google Shape;1502;p99"/>
          <p:cNvSpPr txBox="1">
            <a:spLocks noGrp="1"/>
          </p:cNvSpPr>
          <p:nvPr>
            <p:ph type="title" idx="3"/>
          </p:nvPr>
        </p:nvSpPr>
        <p:spPr>
          <a:xfrm>
            <a:off x="3301325" y="1765925"/>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3" name="Google Shape;1503;p99"/>
          <p:cNvSpPr txBox="1">
            <a:spLocks noGrp="1"/>
          </p:cNvSpPr>
          <p:nvPr>
            <p:ph type="subTitle" idx="4"/>
          </p:nvPr>
        </p:nvSpPr>
        <p:spPr>
          <a:xfrm>
            <a:off x="3301325" y="21931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504" name="Google Shape;1504;p99"/>
          <p:cNvSpPr txBox="1">
            <a:spLocks noGrp="1"/>
          </p:cNvSpPr>
          <p:nvPr>
            <p:ph type="title" idx="7"/>
          </p:nvPr>
        </p:nvSpPr>
        <p:spPr>
          <a:xfrm>
            <a:off x="3301325" y="3656750"/>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05" name="Google Shape;1505;p99"/>
          <p:cNvSpPr txBox="1">
            <a:spLocks noGrp="1"/>
          </p:cNvSpPr>
          <p:nvPr>
            <p:ph type="subTitle" idx="13"/>
          </p:nvPr>
        </p:nvSpPr>
        <p:spPr>
          <a:xfrm>
            <a:off x="5882650" y="219317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506" name="Google Shape;1506;p99"/>
          <p:cNvSpPr txBox="1">
            <a:spLocks noGrp="1"/>
          </p:cNvSpPr>
          <p:nvPr>
            <p:ph type="title" idx="14"/>
          </p:nvPr>
        </p:nvSpPr>
        <p:spPr>
          <a:xfrm>
            <a:off x="5882650" y="3656750"/>
            <a:ext cx="2541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07" name="Google Shape;1507;p99"/>
          <p:cNvSpPr txBox="1">
            <a:spLocks noGrp="1"/>
          </p:cNvSpPr>
          <p:nvPr>
            <p:ph type="subTitle" idx="15"/>
          </p:nvPr>
        </p:nvSpPr>
        <p:spPr>
          <a:xfrm>
            <a:off x="5882650" y="4087725"/>
            <a:ext cx="254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grpSp>
        <p:nvGrpSpPr>
          <p:cNvPr id="1508" name="Google Shape;1508;p99"/>
          <p:cNvGrpSpPr/>
          <p:nvPr/>
        </p:nvGrpSpPr>
        <p:grpSpPr>
          <a:xfrm>
            <a:off x="1803263" y="3128239"/>
            <a:ext cx="374774" cy="346073"/>
            <a:chOff x="1989449" y="4282269"/>
            <a:chExt cx="374774" cy="346073"/>
          </a:xfrm>
        </p:grpSpPr>
        <p:sp>
          <p:nvSpPr>
            <p:cNvPr id="1509" name="Google Shape;1509;p99"/>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9"/>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9"/>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9"/>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9"/>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99"/>
          <p:cNvGrpSpPr/>
          <p:nvPr/>
        </p:nvGrpSpPr>
        <p:grpSpPr>
          <a:xfrm>
            <a:off x="4389908" y="3121310"/>
            <a:ext cx="364135" cy="359930"/>
            <a:chOff x="2174559" y="3356116"/>
            <a:chExt cx="364135" cy="359930"/>
          </a:xfrm>
        </p:grpSpPr>
        <p:sp>
          <p:nvSpPr>
            <p:cNvPr id="1515" name="Google Shape;1515;p99"/>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9"/>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99"/>
          <p:cNvSpPr/>
          <p:nvPr/>
        </p:nvSpPr>
        <p:spPr>
          <a:xfrm>
            <a:off x="6970484" y="1225294"/>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99"/>
          <p:cNvGrpSpPr/>
          <p:nvPr/>
        </p:nvGrpSpPr>
        <p:grpSpPr>
          <a:xfrm>
            <a:off x="4366228" y="1249281"/>
            <a:ext cx="411535" cy="315587"/>
            <a:chOff x="3042703" y="1529137"/>
            <a:chExt cx="411535" cy="315587"/>
          </a:xfrm>
        </p:grpSpPr>
        <p:sp>
          <p:nvSpPr>
            <p:cNvPr id="1519" name="Google Shape;1519;p99"/>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9"/>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9"/>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9"/>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9"/>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9"/>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9"/>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9"/>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9"/>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9"/>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99"/>
          <p:cNvSpPr/>
          <p:nvPr/>
        </p:nvSpPr>
        <p:spPr>
          <a:xfrm>
            <a:off x="1817120" y="1228432"/>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99"/>
          <p:cNvGrpSpPr/>
          <p:nvPr/>
        </p:nvGrpSpPr>
        <p:grpSpPr>
          <a:xfrm>
            <a:off x="6975788" y="3137177"/>
            <a:ext cx="355024" cy="332630"/>
            <a:chOff x="2623237" y="2431047"/>
            <a:chExt cx="355024" cy="332630"/>
          </a:xfrm>
        </p:grpSpPr>
        <p:sp>
          <p:nvSpPr>
            <p:cNvPr id="1531" name="Google Shape;1531;p99"/>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9"/>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9"/>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9"/>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2"/>
                                        </p:tgtEl>
                                        <p:attrNameLst>
                                          <p:attrName>style.visibility</p:attrName>
                                        </p:attrNameLst>
                                      </p:cBhvr>
                                      <p:to>
                                        <p:strVal val="visible"/>
                                      </p:to>
                                    </p:set>
                                    <p:animEffect transition="in" filter="fade">
                                      <p:cBhvr>
                                        <p:cTn id="7" dur="1000"/>
                                        <p:tgtEl>
                                          <p:spTgt spid="1492"/>
                                        </p:tgtEl>
                                      </p:cBhvr>
                                    </p:animEffect>
                                  </p:childTnLst>
                                </p:cTn>
                              </p:par>
                              <p:par>
                                <p:cTn id="8" presetID="10" presetClass="entr" presetSubtype="0" fill="hold" nodeType="withEffect">
                                  <p:stCondLst>
                                    <p:cond delay="0"/>
                                  </p:stCondLst>
                                  <p:childTnLst>
                                    <p:set>
                                      <p:cBhvr>
                                        <p:cTn id="9" dur="1" fill="hold">
                                          <p:stCondLst>
                                            <p:cond delay="0"/>
                                          </p:stCondLst>
                                        </p:cTn>
                                        <p:tgtEl>
                                          <p:spTgt spid="1493"/>
                                        </p:tgtEl>
                                        <p:attrNameLst>
                                          <p:attrName>style.visibility</p:attrName>
                                        </p:attrNameLst>
                                      </p:cBhvr>
                                      <p:to>
                                        <p:strVal val="visible"/>
                                      </p:to>
                                    </p:set>
                                    <p:animEffect transition="in" filter="fade">
                                      <p:cBhvr>
                                        <p:cTn id="10" dur="1000"/>
                                        <p:tgtEl>
                                          <p:spTgt spid="1493"/>
                                        </p:tgtEl>
                                      </p:cBhvr>
                                    </p:animEffect>
                                  </p:childTnLst>
                                </p:cTn>
                              </p:par>
                              <p:par>
                                <p:cTn id="11" presetID="10" presetClass="entr" presetSubtype="0" fill="hold" nodeType="withEffect">
                                  <p:stCondLst>
                                    <p:cond delay="0"/>
                                  </p:stCondLst>
                                  <p:childTnLst>
                                    <p:set>
                                      <p:cBhvr>
                                        <p:cTn id="12" dur="1" fill="hold">
                                          <p:stCondLst>
                                            <p:cond delay="0"/>
                                          </p:stCondLst>
                                        </p:cTn>
                                        <p:tgtEl>
                                          <p:spTgt spid="1494"/>
                                        </p:tgtEl>
                                        <p:attrNameLst>
                                          <p:attrName>style.visibility</p:attrName>
                                        </p:attrNameLst>
                                      </p:cBhvr>
                                      <p:to>
                                        <p:strVal val="visible"/>
                                      </p:to>
                                    </p:set>
                                    <p:animEffect transition="in" filter="fade">
                                      <p:cBhvr>
                                        <p:cTn id="13" dur="1000"/>
                                        <p:tgtEl>
                                          <p:spTgt spid="1494"/>
                                        </p:tgtEl>
                                      </p:cBhvr>
                                    </p:animEffect>
                                  </p:childTnLst>
                                </p:cTn>
                              </p:par>
                              <p:par>
                                <p:cTn id="14" presetID="10" presetClass="entr" presetSubtype="0" fill="hold" nodeType="withEffect">
                                  <p:stCondLst>
                                    <p:cond delay="0"/>
                                  </p:stCondLst>
                                  <p:childTnLst>
                                    <p:set>
                                      <p:cBhvr>
                                        <p:cTn id="15" dur="1" fill="hold">
                                          <p:stCondLst>
                                            <p:cond delay="0"/>
                                          </p:stCondLst>
                                        </p:cTn>
                                        <p:tgtEl>
                                          <p:spTgt spid="1498"/>
                                        </p:tgtEl>
                                        <p:attrNameLst>
                                          <p:attrName>style.visibility</p:attrName>
                                        </p:attrNameLst>
                                      </p:cBhvr>
                                      <p:to>
                                        <p:strVal val="visible"/>
                                      </p:to>
                                    </p:set>
                                    <p:animEffect transition="in" filter="fade">
                                      <p:cBhvr>
                                        <p:cTn id="16" dur="1000"/>
                                        <p:tgtEl>
                                          <p:spTgt spid="1498"/>
                                        </p:tgtEl>
                                      </p:cBhvr>
                                    </p:animEffect>
                                  </p:childTnLst>
                                </p:cTn>
                              </p:par>
                              <p:par>
                                <p:cTn id="17" presetID="10" presetClass="entr" presetSubtype="0" fill="hold" nodeType="withEffect">
                                  <p:stCondLst>
                                    <p:cond delay="0"/>
                                  </p:stCondLst>
                                  <p:childTnLst>
                                    <p:set>
                                      <p:cBhvr>
                                        <p:cTn id="18" dur="1" fill="hold">
                                          <p:stCondLst>
                                            <p:cond delay="0"/>
                                          </p:stCondLst>
                                        </p:cTn>
                                        <p:tgtEl>
                                          <p:spTgt spid="1500"/>
                                        </p:tgtEl>
                                        <p:attrNameLst>
                                          <p:attrName>style.visibility</p:attrName>
                                        </p:attrNameLst>
                                      </p:cBhvr>
                                      <p:to>
                                        <p:strVal val="visible"/>
                                      </p:to>
                                    </p:set>
                                    <p:animEffect transition="in" filter="fade">
                                      <p:cBhvr>
                                        <p:cTn id="19" dur="1000"/>
                                        <p:tgtEl>
                                          <p:spTgt spid="1500"/>
                                        </p:tgtEl>
                                      </p:cBhvr>
                                    </p:animEffect>
                                  </p:childTnLst>
                                </p:cTn>
                              </p:par>
                              <p:par>
                                <p:cTn id="20" presetID="10" presetClass="entr" presetSubtype="0" fill="hold" nodeType="withEffect">
                                  <p:stCondLst>
                                    <p:cond delay="0"/>
                                  </p:stCondLst>
                                  <p:childTnLst>
                                    <p:set>
                                      <p:cBhvr>
                                        <p:cTn id="21" dur="1" fill="hold">
                                          <p:stCondLst>
                                            <p:cond delay="0"/>
                                          </p:stCondLst>
                                        </p:cTn>
                                        <p:tgtEl>
                                          <p:spTgt spid="1501"/>
                                        </p:tgtEl>
                                        <p:attrNameLst>
                                          <p:attrName>style.visibility</p:attrName>
                                        </p:attrNameLst>
                                      </p:cBhvr>
                                      <p:to>
                                        <p:strVal val="visible"/>
                                      </p:to>
                                    </p:set>
                                    <p:animEffect transition="in" filter="fade">
                                      <p:cBhvr>
                                        <p:cTn id="22" dur="1000"/>
                                        <p:tgtEl>
                                          <p:spTgt spid="1501"/>
                                        </p:tgtEl>
                                      </p:cBhvr>
                                    </p:animEffect>
                                  </p:childTnLst>
                                </p:cTn>
                              </p:par>
                              <p:par>
                                <p:cTn id="23" presetID="10" presetClass="entr" presetSubtype="0" fill="hold" nodeType="withEffect">
                                  <p:stCondLst>
                                    <p:cond delay="0"/>
                                  </p:stCondLst>
                                  <p:childTnLst>
                                    <p:set>
                                      <p:cBhvr>
                                        <p:cTn id="24" dur="1" fill="hold">
                                          <p:stCondLst>
                                            <p:cond delay="0"/>
                                          </p:stCondLst>
                                        </p:cTn>
                                        <p:tgtEl>
                                          <p:spTgt spid="1502"/>
                                        </p:tgtEl>
                                        <p:attrNameLst>
                                          <p:attrName>style.visibility</p:attrName>
                                        </p:attrNameLst>
                                      </p:cBhvr>
                                      <p:to>
                                        <p:strVal val="visible"/>
                                      </p:to>
                                    </p:set>
                                    <p:animEffect transition="in" filter="fade">
                                      <p:cBhvr>
                                        <p:cTn id="25" dur="1000"/>
                                        <p:tgtEl>
                                          <p:spTgt spid="1502"/>
                                        </p:tgtEl>
                                      </p:cBhvr>
                                    </p:animEffect>
                                  </p:childTnLst>
                                </p:cTn>
                              </p:par>
                              <p:par>
                                <p:cTn id="26" presetID="10" presetClass="entr" presetSubtype="0" fill="hold" nodeType="withEffect">
                                  <p:stCondLst>
                                    <p:cond delay="0"/>
                                  </p:stCondLst>
                                  <p:childTnLst>
                                    <p:set>
                                      <p:cBhvr>
                                        <p:cTn id="27" dur="1" fill="hold">
                                          <p:stCondLst>
                                            <p:cond delay="0"/>
                                          </p:stCondLst>
                                        </p:cTn>
                                        <p:tgtEl>
                                          <p:spTgt spid="1503"/>
                                        </p:tgtEl>
                                        <p:attrNameLst>
                                          <p:attrName>style.visibility</p:attrName>
                                        </p:attrNameLst>
                                      </p:cBhvr>
                                      <p:to>
                                        <p:strVal val="visible"/>
                                      </p:to>
                                    </p:set>
                                    <p:animEffect transition="in" filter="fade">
                                      <p:cBhvr>
                                        <p:cTn id="28" dur="1000"/>
                                        <p:tgtEl>
                                          <p:spTgt spid="1503"/>
                                        </p:tgtEl>
                                      </p:cBhvr>
                                    </p:animEffect>
                                  </p:childTnLst>
                                </p:cTn>
                              </p:par>
                              <p:par>
                                <p:cTn id="29" presetID="10" presetClass="entr" presetSubtype="0" fill="hold" nodeType="withEffect">
                                  <p:stCondLst>
                                    <p:cond delay="0"/>
                                  </p:stCondLst>
                                  <p:childTnLst>
                                    <p:set>
                                      <p:cBhvr>
                                        <p:cTn id="30" dur="1" fill="hold">
                                          <p:stCondLst>
                                            <p:cond delay="0"/>
                                          </p:stCondLst>
                                        </p:cTn>
                                        <p:tgtEl>
                                          <p:spTgt spid="1505"/>
                                        </p:tgtEl>
                                        <p:attrNameLst>
                                          <p:attrName>style.visibility</p:attrName>
                                        </p:attrNameLst>
                                      </p:cBhvr>
                                      <p:to>
                                        <p:strVal val="visible"/>
                                      </p:to>
                                    </p:set>
                                    <p:animEffect transition="in" filter="fade">
                                      <p:cBhvr>
                                        <p:cTn id="31" dur="1000"/>
                                        <p:tgtEl>
                                          <p:spTgt spid="1505"/>
                                        </p:tgtEl>
                                      </p:cBhvr>
                                    </p:animEffect>
                                  </p:childTnLst>
                                </p:cTn>
                              </p:par>
                              <p:par>
                                <p:cTn id="32" presetID="10" presetClass="entr" presetSubtype="0" fill="hold" nodeType="withEffect">
                                  <p:stCondLst>
                                    <p:cond delay="0"/>
                                  </p:stCondLst>
                                  <p:childTnLst>
                                    <p:set>
                                      <p:cBhvr>
                                        <p:cTn id="33" dur="1" fill="hold">
                                          <p:stCondLst>
                                            <p:cond delay="0"/>
                                          </p:stCondLst>
                                        </p:cTn>
                                        <p:tgtEl>
                                          <p:spTgt spid="1517"/>
                                        </p:tgtEl>
                                        <p:attrNameLst>
                                          <p:attrName>style.visibility</p:attrName>
                                        </p:attrNameLst>
                                      </p:cBhvr>
                                      <p:to>
                                        <p:strVal val="visible"/>
                                      </p:to>
                                    </p:set>
                                    <p:animEffect transition="in" filter="fade">
                                      <p:cBhvr>
                                        <p:cTn id="34" dur="1000"/>
                                        <p:tgtEl>
                                          <p:spTgt spid="1517"/>
                                        </p:tgtEl>
                                      </p:cBhvr>
                                    </p:animEffect>
                                  </p:childTnLst>
                                </p:cTn>
                              </p:par>
                              <p:par>
                                <p:cTn id="35" presetID="10" presetClass="entr" presetSubtype="0" fill="hold" nodeType="withEffect">
                                  <p:stCondLst>
                                    <p:cond delay="0"/>
                                  </p:stCondLst>
                                  <p:childTnLst>
                                    <p:set>
                                      <p:cBhvr>
                                        <p:cTn id="36" dur="1" fill="hold">
                                          <p:stCondLst>
                                            <p:cond delay="0"/>
                                          </p:stCondLst>
                                        </p:cTn>
                                        <p:tgtEl>
                                          <p:spTgt spid="1518"/>
                                        </p:tgtEl>
                                        <p:attrNameLst>
                                          <p:attrName>style.visibility</p:attrName>
                                        </p:attrNameLst>
                                      </p:cBhvr>
                                      <p:to>
                                        <p:strVal val="visible"/>
                                      </p:to>
                                    </p:set>
                                    <p:animEffect transition="in" filter="fade">
                                      <p:cBhvr>
                                        <p:cTn id="37" dur="1000"/>
                                        <p:tgtEl>
                                          <p:spTgt spid="1518"/>
                                        </p:tgtEl>
                                      </p:cBhvr>
                                    </p:animEffect>
                                  </p:childTnLst>
                                </p:cTn>
                              </p:par>
                              <p:par>
                                <p:cTn id="38" presetID="10" presetClass="entr" presetSubtype="0" fill="hold" nodeType="withEffect">
                                  <p:stCondLst>
                                    <p:cond delay="0"/>
                                  </p:stCondLst>
                                  <p:childTnLst>
                                    <p:set>
                                      <p:cBhvr>
                                        <p:cTn id="39" dur="1" fill="hold">
                                          <p:stCondLst>
                                            <p:cond delay="0"/>
                                          </p:stCondLst>
                                        </p:cTn>
                                        <p:tgtEl>
                                          <p:spTgt spid="1529"/>
                                        </p:tgtEl>
                                        <p:attrNameLst>
                                          <p:attrName>style.visibility</p:attrName>
                                        </p:attrNameLst>
                                      </p:cBhvr>
                                      <p:to>
                                        <p:strVal val="visible"/>
                                      </p:to>
                                    </p:set>
                                    <p:animEffect transition="in" filter="fade">
                                      <p:cBhvr>
                                        <p:cTn id="40" dur="1000"/>
                                        <p:tgtEl>
                                          <p:spTgt spid="15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89"/>
                                        </p:tgtEl>
                                        <p:attrNameLst>
                                          <p:attrName>style.visibility</p:attrName>
                                        </p:attrNameLst>
                                      </p:cBhvr>
                                      <p:to>
                                        <p:strVal val="visible"/>
                                      </p:to>
                                    </p:set>
                                    <p:animEffect transition="in" filter="fade">
                                      <p:cBhvr>
                                        <p:cTn id="45" dur="1000"/>
                                        <p:tgtEl>
                                          <p:spTgt spid="1489"/>
                                        </p:tgtEl>
                                      </p:cBhvr>
                                    </p:animEffect>
                                  </p:childTnLst>
                                </p:cTn>
                              </p:par>
                              <p:par>
                                <p:cTn id="46" presetID="10" presetClass="entr" presetSubtype="0" fill="hold" nodeType="withEffect">
                                  <p:stCondLst>
                                    <p:cond delay="0"/>
                                  </p:stCondLst>
                                  <p:childTnLst>
                                    <p:set>
                                      <p:cBhvr>
                                        <p:cTn id="47" dur="1" fill="hold">
                                          <p:stCondLst>
                                            <p:cond delay="0"/>
                                          </p:stCondLst>
                                        </p:cTn>
                                        <p:tgtEl>
                                          <p:spTgt spid="1490"/>
                                        </p:tgtEl>
                                        <p:attrNameLst>
                                          <p:attrName>style.visibility</p:attrName>
                                        </p:attrNameLst>
                                      </p:cBhvr>
                                      <p:to>
                                        <p:strVal val="visible"/>
                                      </p:to>
                                    </p:set>
                                    <p:animEffect transition="in" filter="fade">
                                      <p:cBhvr>
                                        <p:cTn id="48" dur="1000"/>
                                        <p:tgtEl>
                                          <p:spTgt spid="1490"/>
                                        </p:tgtEl>
                                      </p:cBhvr>
                                    </p:animEffect>
                                  </p:childTnLst>
                                </p:cTn>
                              </p:par>
                              <p:par>
                                <p:cTn id="49" presetID="10" presetClass="entr" presetSubtype="0" fill="hold" nodeType="withEffect">
                                  <p:stCondLst>
                                    <p:cond delay="0"/>
                                  </p:stCondLst>
                                  <p:childTnLst>
                                    <p:set>
                                      <p:cBhvr>
                                        <p:cTn id="50" dur="1" fill="hold">
                                          <p:stCondLst>
                                            <p:cond delay="0"/>
                                          </p:stCondLst>
                                        </p:cTn>
                                        <p:tgtEl>
                                          <p:spTgt spid="1491"/>
                                        </p:tgtEl>
                                        <p:attrNameLst>
                                          <p:attrName>style.visibility</p:attrName>
                                        </p:attrNameLst>
                                      </p:cBhvr>
                                      <p:to>
                                        <p:strVal val="visible"/>
                                      </p:to>
                                    </p:set>
                                    <p:animEffect transition="in" filter="fade">
                                      <p:cBhvr>
                                        <p:cTn id="51" dur="1000"/>
                                        <p:tgtEl>
                                          <p:spTgt spid="1491"/>
                                        </p:tgtEl>
                                      </p:cBhvr>
                                    </p:animEffect>
                                  </p:childTnLst>
                                </p:cTn>
                              </p:par>
                              <p:par>
                                <p:cTn id="52" presetID="10" presetClass="entr" presetSubtype="0" fill="hold" nodeType="withEffect">
                                  <p:stCondLst>
                                    <p:cond delay="0"/>
                                  </p:stCondLst>
                                  <p:childTnLst>
                                    <p:set>
                                      <p:cBhvr>
                                        <p:cTn id="53" dur="1" fill="hold">
                                          <p:stCondLst>
                                            <p:cond delay="0"/>
                                          </p:stCondLst>
                                        </p:cTn>
                                        <p:tgtEl>
                                          <p:spTgt spid="1496"/>
                                        </p:tgtEl>
                                        <p:attrNameLst>
                                          <p:attrName>style.visibility</p:attrName>
                                        </p:attrNameLst>
                                      </p:cBhvr>
                                      <p:to>
                                        <p:strVal val="visible"/>
                                      </p:to>
                                    </p:set>
                                    <p:animEffect transition="in" filter="fade">
                                      <p:cBhvr>
                                        <p:cTn id="54" dur="1000"/>
                                        <p:tgtEl>
                                          <p:spTgt spid="1496"/>
                                        </p:tgtEl>
                                      </p:cBhvr>
                                    </p:animEffect>
                                  </p:childTnLst>
                                </p:cTn>
                              </p:par>
                              <p:par>
                                <p:cTn id="55" presetID="10" presetClass="entr" presetSubtype="0" fill="hold" nodeType="withEffect">
                                  <p:stCondLst>
                                    <p:cond delay="0"/>
                                  </p:stCondLst>
                                  <p:childTnLst>
                                    <p:set>
                                      <p:cBhvr>
                                        <p:cTn id="56" dur="1" fill="hold">
                                          <p:stCondLst>
                                            <p:cond delay="0"/>
                                          </p:stCondLst>
                                        </p:cTn>
                                        <p:tgtEl>
                                          <p:spTgt spid="1497"/>
                                        </p:tgtEl>
                                        <p:attrNameLst>
                                          <p:attrName>style.visibility</p:attrName>
                                        </p:attrNameLst>
                                      </p:cBhvr>
                                      <p:to>
                                        <p:strVal val="visible"/>
                                      </p:to>
                                    </p:set>
                                    <p:animEffect transition="in" filter="fade">
                                      <p:cBhvr>
                                        <p:cTn id="57" dur="1000"/>
                                        <p:tgtEl>
                                          <p:spTgt spid="1497"/>
                                        </p:tgtEl>
                                      </p:cBhvr>
                                    </p:animEffect>
                                  </p:childTnLst>
                                </p:cTn>
                              </p:par>
                              <p:par>
                                <p:cTn id="58" presetID="10" presetClass="entr" presetSubtype="0" fill="hold" nodeType="withEffect">
                                  <p:stCondLst>
                                    <p:cond delay="0"/>
                                  </p:stCondLst>
                                  <p:childTnLst>
                                    <p:set>
                                      <p:cBhvr>
                                        <p:cTn id="59" dur="1" fill="hold">
                                          <p:stCondLst>
                                            <p:cond delay="0"/>
                                          </p:stCondLst>
                                        </p:cTn>
                                        <p:tgtEl>
                                          <p:spTgt spid="1499"/>
                                        </p:tgtEl>
                                        <p:attrNameLst>
                                          <p:attrName>style.visibility</p:attrName>
                                        </p:attrNameLst>
                                      </p:cBhvr>
                                      <p:to>
                                        <p:strVal val="visible"/>
                                      </p:to>
                                    </p:set>
                                    <p:animEffect transition="in" filter="fade">
                                      <p:cBhvr>
                                        <p:cTn id="60" dur="1000"/>
                                        <p:tgtEl>
                                          <p:spTgt spid="1499"/>
                                        </p:tgtEl>
                                      </p:cBhvr>
                                    </p:animEffect>
                                  </p:childTnLst>
                                </p:cTn>
                              </p:par>
                              <p:par>
                                <p:cTn id="61" presetID="10" presetClass="entr" presetSubtype="0" fill="hold" nodeType="withEffect">
                                  <p:stCondLst>
                                    <p:cond delay="0"/>
                                  </p:stCondLst>
                                  <p:childTnLst>
                                    <p:set>
                                      <p:cBhvr>
                                        <p:cTn id="62" dur="1" fill="hold">
                                          <p:stCondLst>
                                            <p:cond delay="0"/>
                                          </p:stCondLst>
                                        </p:cTn>
                                        <p:tgtEl>
                                          <p:spTgt spid="1504"/>
                                        </p:tgtEl>
                                        <p:attrNameLst>
                                          <p:attrName>style.visibility</p:attrName>
                                        </p:attrNameLst>
                                      </p:cBhvr>
                                      <p:to>
                                        <p:strVal val="visible"/>
                                      </p:to>
                                    </p:set>
                                    <p:animEffect transition="in" filter="fade">
                                      <p:cBhvr>
                                        <p:cTn id="63" dur="1000"/>
                                        <p:tgtEl>
                                          <p:spTgt spid="1504"/>
                                        </p:tgtEl>
                                      </p:cBhvr>
                                    </p:animEffect>
                                  </p:childTnLst>
                                </p:cTn>
                              </p:par>
                              <p:par>
                                <p:cTn id="64" presetID="10" presetClass="entr" presetSubtype="0" fill="hold" nodeType="withEffect">
                                  <p:stCondLst>
                                    <p:cond delay="0"/>
                                  </p:stCondLst>
                                  <p:childTnLst>
                                    <p:set>
                                      <p:cBhvr>
                                        <p:cTn id="65" dur="1" fill="hold">
                                          <p:stCondLst>
                                            <p:cond delay="0"/>
                                          </p:stCondLst>
                                        </p:cTn>
                                        <p:tgtEl>
                                          <p:spTgt spid="1506"/>
                                        </p:tgtEl>
                                        <p:attrNameLst>
                                          <p:attrName>style.visibility</p:attrName>
                                        </p:attrNameLst>
                                      </p:cBhvr>
                                      <p:to>
                                        <p:strVal val="visible"/>
                                      </p:to>
                                    </p:set>
                                    <p:animEffect transition="in" filter="fade">
                                      <p:cBhvr>
                                        <p:cTn id="66" dur="1000"/>
                                        <p:tgtEl>
                                          <p:spTgt spid="1506"/>
                                        </p:tgtEl>
                                      </p:cBhvr>
                                    </p:animEffect>
                                  </p:childTnLst>
                                </p:cTn>
                              </p:par>
                              <p:par>
                                <p:cTn id="67" presetID="10" presetClass="entr" presetSubtype="0" fill="hold" nodeType="withEffect">
                                  <p:stCondLst>
                                    <p:cond delay="0"/>
                                  </p:stCondLst>
                                  <p:childTnLst>
                                    <p:set>
                                      <p:cBhvr>
                                        <p:cTn id="68" dur="1" fill="hold">
                                          <p:stCondLst>
                                            <p:cond delay="0"/>
                                          </p:stCondLst>
                                        </p:cTn>
                                        <p:tgtEl>
                                          <p:spTgt spid="1507"/>
                                        </p:tgtEl>
                                        <p:attrNameLst>
                                          <p:attrName>style.visibility</p:attrName>
                                        </p:attrNameLst>
                                      </p:cBhvr>
                                      <p:to>
                                        <p:strVal val="visible"/>
                                      </p:to>
                                    </p:set>
                                    <p:animEffect transition="in" filter="fade">
                                      <p:cBhvr>
                                        <p:cTn id="69" dur="1000"/>
                                        <p:tgtEl>
                                          <p:spTgt spid="1507"/>
                                        </p:tgtEl>
                                      </p:cBhvr>
                                    </p:animEffect>
                                  </p:childTnLst>
                                </p:cTn>
                              </p:par>
                              <p:par>
                                <p:cTn id="70" presetID="10" presetClass="entr" presetSubtype="0" fill="hold" nodeType="withEffect">
                                  <p:stCondLst>
                                    <p:cond delay="0"/>
                                  </p:stCondLst>
                                  <p:childTnLst>
                                    <p:set>
                                      <p:cBhvr>
                                        <p:cTn id="71" dur="1" fill="hold">
                                          <p:stCondLst>
                                            <p:cond delay="0"/>
                                          </p:stCondLst>
                                        </p:cTn>
                                        <p:tgtEl>
                                          <p:spTgt spid="1508"/>
                                        </p:tgtEl>
                                        <p:attrNameLst>
                                          <p:attrName>style.visibility</p:attrName>
                                        </p:attrNameLst>
                                      </p:cBhvr>
                                      <p:to>
                                        <p:strVal val="visible"/>
                                      </p:to>
                                    </p:set>
                                    <p:animEffect transition="in" filter="fade">
                                      <p:cBhvr>
                                        <p:cTn id="72" dur="1000"/>
                                        <p:tgtEl>
                                          <p:spTgt spid="1508"/>
                                        </p:tgtEl>
                                      </p:cBhvr>
                                    </p:animEffect>
                                  </p:childTnLst>
                                </p:cTn>
                              </p:par>
                              <p:par>
                                <p:cTn id="73" presetID="10" presetClass="entr" presetSubtype="0" fill="hold" nodeType="withEffect">
                                  <p:stCondLst>
                                    <p:cond delay="0"/>
                                  </p:stCondLst>
                                  <p:childTnLst>
                                    <p:set>
                                      <p:cBhvr>
                                        <p:cTn id="74" dur="1" fill="hold">
                                          <p:stCondLst>
                                            <p:cond delay="0"/>
                                          </p:stCondLst>
                                        </p:cTn>
                                        <p:tgtEl>
                                          <p:spTgt spid="1514"/>
                                        </p:tgtEl>
                                        <p:attrNameLst>
                                          <p:attrName>style.visibility</p:attrName>
                                        </p:attrNameLst>
                                      </p:cBhvr>
                                      <p:to>
                                        <p:strVal val="visible"/>
                                      </p:to>
                                    </p:set>
                                    <p:animEffect transition="in" filter="fade">
                                      <p:cBhvr>
                                        <p:cTn id="75" dur="1000"/>
                                        <p:tgtEl>
                                          <p:spTgt spid="1514"/>
                                        </p:tgtEl>
                                      </p:cBhvr>
                                    </p:animEffect>
                                  </p:childTnLst>
                                </p:cTn>
                              </p:par>
                              <p:par>
                                <p:cTn id="76" presetID="10" presetClass="entr" presetSubtype="0" fill="hold" nodeType="withEffect">
                                  <p:stCondLst>
                                    <p:cond delay="0"/>
                                  </p:stCondLst>
                                  <p:childTnLst>
                                    <p:set>
                                      <p:cBhvr>
                                        <p:cTn id="77" dur="1" fill="hold">
                                          <p:stCondLst>
                                            <p:cond delay="0"/>
                                          </p:stCondLst>
                                        </p:cTn>
                                        <p:tgtEl>
                                          <p:spTgt spid="1530"/>
                                        </p:tgtEl>
                                        <p:attrNameLst>
                                          <p:attrName>style.visibility</p:attrName>
                                        </p:attrNameLst>
                                      </p:cBhvr>
                                      <p:to>
                                        <p:strVal val="visible"/>
                                      </p:to>
                                    </p:set>
                                    <p:animEffect transition="in" filter="fade">
                                      <p:cBhvr>
                                        <p:cTn id="78" dur="1000"/>
                                        <p:tgtEl>
                                          <p:spTgt spid="1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0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SOLUTIONS</a:t>
            </a:r>
            <a:endParaRPr/>
          </a:p>
        </p:txBody>
      </p:sp>
      <p:sp>
        <p:nvSpPr>
          <p:cNvPr id="1540" name="Google Shape;1540;p100"/>
          <p:cNvSpPr txBox="1">
            <a:spLocks noGrp="1"/>
          </p:cNvSpPr>
          <p:nvPr>
            <p:ph type="title" idx="2"/>
          </p:nvPr>
        </p:nvSpPr>
        <p:spPr>
          <a:xfrm>
            <a:off x="1703750" y="1101838"/>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541" name="Google Shape;1541;p100"/>
          <p:cNvSpPr txBox="1">
            <a:spLocks noGrp="1"/>
          </p:cNvSpPr>
          <p:nvPr>
            <p:ph type="subTitle" idx="1"/>
          </p:nvPr>
        </p:nvSpPr>
        <p:spPr>
          <a:xfrm>
            <a:off x="3448200" y="1101838"/>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pic>
        <p:nvPicPr>
          <p:cNvPr id="1542" name="Google Shape;1542;p100"/>
          <p:cNvPicPr preferRelativeResize="0"/>
          <p:nvPr/>
        </p:nvPicPr>
        <p:blipFill rotWithShape="1">
          <a:blip r:embed="rId3">
            <a:alphaModFix/>
          </a:blip>
          <a:srcRect l="122" r="62835"/>
          <a:stretch/>
        </p:blipFill>
        <p:spPr>
          <a:xfrm rot="10800000" flipH="1">
            <a:off x="7939326" y="1442521"/>
            <a:ext cx="1432374" cy="2788099"/>
          </a:xfrm>
          <a:prstGeom prst="rect">
            <a:avLst/>
          </a:prstGeom>
          <a:noFill/>
          <a:ln>
            <a:noFill/>
          </a:ln>
        </p:spPr>
      </p:pic>
      <p:sp>
        <p:nvSpPr>
          <p:cNvPr id="1543" name="Google Shape;1543;p100"/>
          <p:cNvSpPr/>
          <p:nvPr/>
        </p:nvSpPr>
        <p:spPr>
          <a:xfrm>
            <a:off x="7589363" y="2170110"/>
            <a:ext cx="1152300" cy="11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0"/>
          <p:cNvSpPr/>
          <p:nvPr/>
        </p:nvSpPr>
        <p:spPr>
          <a:xfrm flipH="1">
            <a:off x="807750" y="1101838"/>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5" name="Google Shape;1545;p100"/>
          <p:cNvGrpSpPr/>
          <p:nvPr/>
        </p:nvGrpSpPr>
        <p:grpSpPr>
          <a:xfrm>
            <a:off x="872051" y="1211422"/>
            <a:ext cx="356196" cy="265631"/>
            <a:chOff x="5216456" y="3725484"/>
            <a:chExt cx="356196" cy="265631"/>
          </a:xfrm>
        </p:grpSpPr>
        <p:sp>
          <p:nvSpPr>
            <p:cNvPr id="1546" name="Google Shape;1546;p10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100"/>
          <p:cNvSpPr txBox="1">
            <a:spLocks noGrp="1"/>
          </p:cNvSpPr>
          <p:nvPr>
            <p:ph type="title" idx="3"/>
          </p:nvPr>
        </p:nvSpPr>
        <p:spPr>
          <a:xfrm>
            <a:off x="1703750" y="1670763"/>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549" name="Google Shape;1549;p100"/>
          <p:cNvSpPr txBox="1">
            <a:spLocks noGrp="1"/>
          </p:cNvSpPr>
          <p:nvPr>
            <p:ph type="subTitle" idx="4"/>
          </p:nvPr>
        </p:nvSpPr>
        <p:spPr>
          <a:xfrm>
            <a:off x="3448200" y="1670763"/>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550" name="Google Shape;1550;p100"/>
          <p:cNvSpPr txBox="1">
            <a:spLocks noGrp="1"/>
          </p:cNvSpPr>
          <p:nvPr>
            <p:ph type="title" idx="5"/>
          </p:nvPr>
        </p:nvSpPr>
        <p:spPr>
          <a:xfrm>
            <a:off x="1703750" y="2239688"/>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551" name="Google Shape;1551;p100"/>
          <p:cNvSpPr txBox="1">
            <a:spLocks noGrp="1"/>
          </p:cNvSpPr>
          <p:nvPr>
            <p:ph type="subTitle" idx="6"/>
          </p:nvPr>
        </p:nvSpPr>
        <p:spPr>
          <a:xfrm>
            <a:off x="3448200" y="2239688"/>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552" name="Google Shape;1552;p100"/>
          <p:cNvSpPr txBox="1">
            <a:spLocks noGrp="1"/>
          </p:cNvSpPr>
          <p:nvPr>
            <p:ph type="title" idx="7"/>
          </p:nvPr>
        </p:nvSpPr>
        <p:spPr>
          <a:xfrm>
            <a:off x="1703750" y="2808613"/>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53" name="Google Shape;1553;p100"/>
          <p:cNvSpPr txBox="1">
            <a:spLocks noGrp="1"/>
          </p:cNvSpPr>
          <p:nvPr>
            <p:ph type="subTitle" idx="8"/>
          </p:nvPr>
        </p:nvSpPr>
        <p:spPr>
          <a:xfrm>
            <a:off x="3448200" y="2808613"/>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554" name="Google Shape;1554;p100"/>
          <p:cNvSpPr txBox="1">
            <a:spLocks noGrp="1"/>
          </p:cNvSpPr>
          <p:nvPr>
            <p:ph type="title" idx="9"/>
          </p:nvPr>
        </p:nvSpPr>
        <p:spPr>
          <a:xfrm>
            <a:off x="1703750" y="3377538"/>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55" name="Google Shape;1555;p100"/>
          <p:cNvSpPr txBox="1">
            <a:spLocks noGrp="1"/>
          </p:cNvSpPr>
          <p:nvPr>
            <p:ph type="subTitle" idx="13"/>
          </p:nvPr>
        </p:nvSpPr>
        <p:spPr>
          <a:xfrm>
            <a:off x="3448200" y="3377538"/>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rings</a:t>
            </a:r>
            <a:endParaRPr/>
          </a:p>
        </p:txBody>
      </p:sp>
      <p:sp>
        <p:nvSpPr>
          <p:cNvPr id="1556" name="Google Shape;1556;p100"/>
          <p:cNvSpPr txBox="1">
            <a:spLocks noGrp="1"/>
          </p:cNvSpPr>
          <p:nvPr>
            <p:ph type="title" idx="14"/>
          </p:nvPr>
        </p:nvSpPr>
        <p:spPr>
          <a:xfrm>
            <a:off x="1703750" y="3946463"/>
            <a:ext cx="1650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57" name="Google Shape;1557;p100"/>
          <p:cNvSpPr txBox="1">
            <a:spLocks noGrp="1"/>
          </p:cNvSpPr>
          <p:nvPr>
            <p:ph type="subTitle" idx="15"/>
          </p:nvPr>
        </p:nvSpPr>
        <p:spPr>
          <a:xfrm>
            <a:off x="3448200" y="3946463"/>
            <a:ext cx="3909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 </a:t>
            </a:r>
            <a:endParaRPr/>
          </a:p>
        </p:txBody>
      </p:sp>
      <p:sp>
        <p:nvSpPr>
          <p:cNvPr id="1558" name="Google Shape;1558;p100"/>
          <p:cNvSpPr/>
          <p:nvPr/>
        </p:nvSpPr>
        <p:spPr>
          <a:xfrm flipH="1">
            <a:off x="807750" y="1670763"/>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00"/>
          <p:cNvSpPr/>
          <p:nvPr/>
        </p:nvSpPr>
        <p:spPr>
          <a:xfrm flipH="1">
            <a:off x="807750" y="2239688"/>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0"/>
          <p:cNvSpPr/>
          <p:nvPr/>
        </p:nvSpPr>
        <p:spPr>
          <a:xfrm flipH="1">
            <a:off x="807750" y="2808613"/>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00"/>
          <p:cNvGrpSpPr/>
          <p:nvPr/>
        </p:nvGrpSpPr>
        <p:grpSpPr>
          <a:xfrm>
            <a:off x="872051" y="2918197"/>
            <a:ext cx="356196" cy="265631"/>
            <a:chOff x="5216456" y="3725484"/>
            <a:chExt cx="356196" cy="265631"/>
          </a:xfrm>
        </p:grpSpPr>
        <p:sp>
          <p:nvSpPr>
            <p:cNvPr id="1562" name="Google Shape;1562;p10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0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100"/>
          <p:cNvSpPr/>
          <p:nvPr/>
        </p:nvSpPr>
        <p:spPr>
          <a:xfrm flipH="1">
            <a:off x="807750" y="3377538"/>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00"/>
          <p:cNvSpPr/>
          <p:nvPr/>
        </p:nvSpPr>
        <p:spPr>
          <a:xfrm flipH="1">
            <a:off x="807750" y="3946463"/>
            <a:ext cx="484800" cy="48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6" name="Google Shape;1566;p100"/>
          <p:cNvGrpSpPr/>
          <p:nvPr/>
        </p:nvGrpSpPr>
        <p:grpSpPr>
          <a:xfrm>
            <a:off x="872051" y="4056047"/>
            <a:ext cx="356196" cy="265631"/>
            <a:chOff x="5216456" y="3725484"/>
            <a:chExt cx="356196" cy="265631"/>
          </a:xfrm>
        </p:grpSpPr>
        <p:sp>
          <p:nvSpPr>
            <p:cNvPr id="1567" name="Google Shape;1567;p100"/>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00"/>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100"/>
          <p:cNvGrpSpPr/>
          <p:nvPr/>
        </p:nvGrpSpPr>
        <p:grpSpPr>
          <a:xfrm>
            <a:off x="891329" y="1753791"/>
            <a:ext cx="317645" cy="318757"/>
            <a:chOff x="5779408" y="3699191"/>
            <a:chExt cx="317645" cy="318757"/>
          </a:xfrm>
        </p:grpSpPr>
        <p:sp>
          <p:nvSpPr>
            <p:cNvPr id="1570" name="Google Shape;1570;p10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0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100"/>
          <p:cNvGrpSpPr/>
          <p:nvPr/>
        </p:nvGrpSpPr>
        <p:grpSpPr>
          <a:xfrm>
            <a:off x="891329" y="2322716"/>
            <a:ext cx="317645" cy="318757"/>
            <a:chOff x="5779408" y="3699191"/>
            <a:chExt cx="317645" cy="318757"/>
          </a:xfrm>
        </p:grpSpPr>
        <p:sp>
          <p:nvSpPr>
            <p:cNvPr id="1573" name="Google Shape;1573;p10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0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00"/>
          <p:cNvGrpSpPr/>
          <p:nvPr/>
        </p:nvGrpSpPr>
        <p:grpSpPr>
          <a:xfrm>
            <a:off x="891329" y="3460566"/>
            <a:ext cx="317645" cy="318757"/>
            <a:chOff x="5779408" y="3699191"/>
            <a:chExt cx="317645" cy="318757"/>
          </a:xfrm>
        </p:grpSpPr>
        <p:sp>
          <p:nvSpPr>
            <p:cNvPr id="1576" name="Google Shape;1576;p100"/>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0"/>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10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 REFERENCES</a:t>
            </a:r>
            <a:endParaRPr/>
          </a:p>
        </p:txBody>
      </p:sp>
      <p:sp>
        <p:nvSpPr>
          <p:cNvPr id="1583" name="Google Shape;1583;p101"/>
          <p:cNvSpPr txBox="1"/>
          <p:nvPr/>
        </p:nvSpPr>
        <p:spPr>
          <a:xfrm>
            <a:off x="1774200" y="1771550"/>
            <a:ext cx="5595600" cy="239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chemeClr val="accent2"/>
              </a:buClr>
              <a:buSzPts val="1400"/>
              <a:buFont typeface="Montserrat Medium"/>
              <a:buChar char="●"/>
            </a:pPr>
            <a:r>
              <a:rPr lang="en">
                <a:solidFill>
                  <a:schemeClr val="dk2"/>
                </a:solidFill>
                <a:latin typeface="Montserrat Medium"/>
                <a:ea typeface="Montserrat Medium"/>
                <a:cs typeface="Montserrat Medium"/>
                <a:sym typeface="Montserrat Medium"/>
              </a:rPr>
              <a:t>AUTHOR (YEAR). Title of the publication. Publisher</a:t>
            </a:r>
            <a:endParaRPr>
              <a:solidFill>
                <a:schemeClr val="dk2"/>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0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 REFERENCES</a:t>
            </a:r>
            <a:endParaRPr/>
          </a:p>
        </p:txBody>
      </p:sp>
      <p:sp>
        <p:nvSpPr>
          <p:cNvPr id="1589" name="Google Shape;1589;p102"/>
          <p:cNvSpPr/>
          <p:nvPr/>
        </p:nvSpPr>
        <p:spPr>
          <a:xfrm>
            <a:off x="720125" y="1561175"/>
            <a:ext cx="2570700" cy="287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02"/>
          <p:cNvSpPr txBox="1"/>
          <p:nvPr/>
        </p:nvSpPr>
        <p:spPr>
          <a:xfrm>
            <a:off x="962325" y="2095000"/>
            <a:ext cx="2190600" cy="21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 It’s the fourth-brightest object in the night sky. This planet was named after the Roman god of the skies and lightning</a:t>
            </a:r>
            <a:endParaRPr>
              <a:solidFill>
                <a:schemeClr val="dk2"/>
              </a:solidFill>
              <a:latin typeface="Montserrat Medium"/>
              <a:ea typeface="Montserrat Medium"/>
              <a:cs typeface="Montserrat Medium"/>
              <a:sym typeface="Montserrat Medium"/>
            </a:endParaRPr>
          </a:p>
        </p:txBody>
      </p:sp>
      <p:sp>
        <p:nvSpPr>
          <p:cNvPr id="1591" name="Google Shape;1591;p102"/>
          <p:cNvSpPr txBox="1"/>
          <p:nvPr/>
        </p:nvSpPr>
        <p:spPr>
          <a:xfrm>
            <a:off x="962327" y="1694806"/>
            <a:ext cx="2085900" cy="40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2"/>
                </a:solidFill>
                <a:latin typeface="Montserrat ExtraBold"/>
                <a:ea typeface="Montserrat ExtraBold"/>
                <a:cs typeface="Montserrat ExtraBold"/>
                <a:sym typeface="Montserrat ExtraBold"/>
              </a:rPr>
              <a:t>NOTES</a:t>
            </a:r>
            <a:endParaRPr sz="2000">
              <a:solidFill>
                <a:schemeClr val="dk2"/>
              </a:solidFill>
              <a:latin typeface="Montserrat ExtraBold"/>
              <a:ea typeface="Montserrat ExtraBold"/>
              <a:cs typeface="Montserrat ExtraBold"/>
              <a:sym typeface="Montserrat ExtraBold"/>
            </a:endParaRPr>
          </a:p>
        </p:txBody>
      </p:sp>
      <p:graphicFrame>
        <p:nvGraphicFramePr>
          <p:cNvPr id="1592" name="Google Shape;1592;p102"/>
          <p:cNvGraphicFramePr/>
          <p:nvPr/>
        </p:nvGraphicFramePr>
        <p:xfrm>
          <a:off x="3371925" y="1561175"/>
          <a:ext cx="3000000" cy="3000000"/>
        </p:xfrm>
        <a:graphic>
          <a:graphicData uri="http://schemas.openxmlformats.org/drawingml/2006/table">
            <a:tbl>
              <a:tblPr>
                <a:noFill/>
                <a:tableStyleId>{8F676C8A-F1EA-4CF3-AD13-39CFCF4F4246}</a:tableStyleId>
              </a:tblPr>
              <a:tblGrid>
                <a:gridCol w="1146275">
                  <a:extLst>
                    <a:ext uri="{9D8B030D-6E8A-4147-A177-3AD203B41FA5}">
                      <a16:colId xmlns:a16="http://schemas.microsoft.com/office/drawing/2014/main" val="20000"/>
                    </a:ext>
                  </a:extLst>
                </a:gridCol>
                <a:gridCol w="3905675">
                  <a:extLst>
                    <a:ext uri="{9D8B030D-6E8A-4147-A177-3AD203B41FA5}">
                      <a16:colId xmlns:a16="http://schemas.microsoft.com/office/drawing/2014/main" val="20001"/>
                    </a:ext>
                  </a:extLst>
                </a:gridCol>
              </a:tblGrid>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AUTHOR</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dk2"/>
                          </a:solidFill>
                          <a:latin typeface="Montserrat"/>
                          <a:ea typeface="Montserrat"/>
                          <a:cs typeface="Montserrat"/>
                          <a:sym typeface="Montserrat"/>
                        </a:rPr>
                        <a:t>TITTLE</a:t>
                      </a:r>
                      <a:endParaRPr sz="1600" b="1">
                        <a:solidFill>
                          <a:schemeClr val="dk2"/>
                        </a:solidFill>
                        <a:latin typeface="Montserrat"/>
                        <a:ea typeface="Montserrat"/>
                        <a:cs typeface="Montserrat"/>
                        <a:sym typeface="Montserrat"/>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NEPTUNE</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It’s the farthest planet from the Sun</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38100" cap="flat" cmpd="sng">
                      <a:solidFill>
                        <a:schemeClr val="dk2"/>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1"/>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MERCURY</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It’s the smallest planet of them all</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2"/>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MARS</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it’s a cold place</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3"/>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SATURN</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It’s a gas giant and has several rings</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4"/>
                  </a:ext>
                </a:extLst>
              </a:tr>
              <a:tr h="479925">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THE SUN</a:t>
                      </a:r>
                      <a:endParaRPr b="1">
                        <a:solidFill>
                          <a:schemeClr val="dk2"/>
                        </a:solidFill>
                        <a:latin typeface="Montserrat"/>
                        <a:ea typeface="Montserrat"/>
                        <a:cs typeface="Montserrat"/>
                        <a:sym typeface="Montserrat"/>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1600"/>
                        </a:spcAft>
                        <a:buNone/>
                      </a:pPr>
                      <a:r>
                        <a:rPr lang="en">
                          <a:solidFill>
                            <a:schemeClr val="dk2"/>
                          </a:solidFill>
                          <a:latin typeface="Montserrat Medium"/>
                          <a:ea typeface="Montserrat Medium"/>
                          <a:cs typeface="Montserrat Medium"/>
                          <a:sym typeface="Montserrat Medium"/>
                        </a:rPr>
                        <a:t>It’s the closest star to Earth</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03"/>
          <p:cNvSpPr txBox="1">
            <a:spLocks noGrp="1"/>
          </p:cNvSpPr>
          <p:nvPr>
            <p:ph type="title"/>
          </p:nvPr>
        </p:nvSpPr>
        <p:spPr>
          <a:xfrm flipH="1">
            <a:off x="4911600" y="1226900"/>
            <a:ext cx="3512400" cy="121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VISIT OUR WEBSITE</a:t>
            </a:r>
            <a:endParaRPr/>
          </a:p>
        </p:txBody>
      </p:sp>
      <p:sp>
        <p:nvSpPr>
          <p:cNvPr id="1598" name="Google Shape;1598;p103"/>
          <p:cNvSpPr txBox="1">
            <a:spLocks noGrp="1"/>
          </p:cNvSpPr>
          <p:nvPr>
            <p:ph type="subTitle" idx="1"/>
          </p:nvPr>
        </p:nvSpPr>
        <p:spPr>
          <a:xfrm flipH="1">
            <a:off x="4911600" y="2437350"/>
            <a:ext cx="3512400" cy="111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1599" name="Google Shape;1599;p103"/>
          <p:cNvGrpSpPr/>
          <p:nvPr/>
        </p:nvGrpSpPr>
        <p:grpSpPr>
          <a:xfrm>
            <a:off x="888925" y="1341225"/>
            <a:ext cx="3938146" cy="3173991"/>
            <a:chOff x="888925" y="1341225"/>
            <a:chExt cx="3938146" cy="3173991"/>
          </a:xfrm>
        </p:grpSpPr>
        <p:grpSp>
          <p:nvGrpSpPr>
            <p:cNvPr id="1600" name="Google Shape;1600;p103"/>
            <p:cNvGrpSpPr/>
            <p:nvPr/>
          </p:nvGrpSpPr>
          <p:grpSpPr>
            <a:xfrm>
              <a:off x="888925" y="1341225"/>
              <a:ext cx="3938146" cy="3173991"/>
              <a:chOff x="4433213" y="962938"/>
              <a:chExt cx="3996900" cy="3221345"/>
            </a:xfrm>
          </p:grpSpPr>
          <p:sp>
            <p:nvSpPr>
              <p:cNvPr id="1601" name="Google Shape;1601;p103"/>
              <p:cNvSpPr/>
              <p:nvPr/>
            </p:nvSpPr>
            <p:spPr>
              <a:xfrm>
                <a:off x="5912687" y="3672239"/>
                <a:ext cx="1038000" cy="351900"/>
              </a:xfrm>
              <a:prstGeom prst="trapezoid">
                <a:avLst>
                  <a:gd name="adj" fmla="val 4136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03"/>
              <p:cNvSpPr/>
              <p:nvPr/>
            </p:nvSpPr>
            <p:spPr>
              <a:xfrm>
                <a:off x="4433213" y="962938"/>
                <a:ext cx="3996900" cy="2787600"/>
              </a:xfrm>
              <a:prstGeom prst="roundRect">
                <a:avLst>
                  <a:gd name="adj" fmla="val 332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3"/>
              <p:cNvSpPr/>
              <p:nvPr/>
            </p:nvSpPr>
            <p:spPr>
              <a:xfrm>
                <a:off x="5547823" y="3989883"/>
                <a:ext cx="1767600" cy="194400"/>
              </a:xfrm>
              <a:prstGeom prst="trapezoid">
                <a:avLst>
                  <a:gd name="adj" fmla="val 4136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03"/>
            <p:cNvSpPr/>
            <p:nvPr/>
          </p:nvSpPr>
          <p:spPr>
            <a:xfrm>
              <a:off x="2754200" y="3690100"/>
              <a:ext cx="207600" cy="207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5" name="Google Shape;1605;p103"/>
          <p:cNvPicPr preferRelativeResize="0"/>
          <p:nvPr/>
        </p:nvPicPr>
        <p:blipFill rotWithShape="1">
          <a:blip r:embed="rId3">
            <a:alphaModFix/>
          </a:blip>
          <a:srcRect/>
          <a:stretch/>
        </p:blipFill>
        <p:spPr>
          <a:xfrm>
            <a:off x="1027100" y="1497638"/>
            <a:ext cx="3661800" cy="2059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9"/>
                                        </p:tgtEl>
                                        <p:attrNameLst>
                                          <p:attrName>style.visibility</p:attrName>
                                        </p:attrNameLst>
                                      </p:cBhvr>
                                      <p:to>
                                        <p:strVal val="visible"/>
                                      </p:to>
                                    </p:set>
                                    <p:animEffect transition="in" filter="fade">
                                      <p:cBhvr>
                                        <p:cTn id="7" dur="1000"/>
                                        <p:tgtEl>
                                          <p:spTgt spid="1599"/>
                                        </p:tgtEl>
                                      </p:cBhvr>
                                    </p:animEffect>
                                  </p:childTnLst>
                                </p:cTn>
                              </p:par>
                              <p:par>
                                <p:cTn id="8" presetID="10" presetClass="entr" presetSubtype="0" fill="hold" nodeType="withEffect">
                                  <p:stCondLst>
                                    <p:cond delay="0"/>
                                  </p:stCondLst>
                                  <p:childTnLst>
                                    <p:set>
                                      <p:cBhvr>
                                        <p:cTn id="9" dur="1" fill="hold">
                                          <p:stCondLst>
                                            <p:cond delay="0"/>
                                          </p:stCondLst>
                                        </p:cTn>
                                        <p:tgtEl>
                                          <p:spTgt spid="1605"/>
                                        </p:tgtEl>
                                        <p:attrNameLst>
                                          <p:attrName>style.visibility</p:attrName>
                                        </p:attrNameLst>
                                      </p:cBhvr>
                                      <p:to>
                                        <p:strVal val="visible"/>
                                      </p:to>
                                    </p:set>
                                    <p:animEffect transition="in" filter="fade">
                                      <p:cBhvr>
                                        <p:cTn id="10" dur="1000"/>
                                        <p:tgtEl>
                                          <p:spTgt spid="16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97"/>
                                        </p:tgtEl>
                                        <p:attrNameLst>
                                          <p:attrName>style.visibility</p:attrName>
                                        </p:attrNameLst>
                                      </p:cBhvr>
                                      <p:to>
                                        <p:strVal val="visible"/>
                                      </p:to>
                                    </p:set>
                                    <p:animEffect transition="in" filter="fade">
                                      <p:cBhvr>
                                        <p:cTn id="15" dur="1000"/>
                                        <p:tgtEl>
                                          <p:spTgt spid="1597"/>
                                        </p:tgtEl>
                                      </p:cBhvr>
                                    </p:animEffect>
                                  </p:childTnLst>
                                </p:cTn>
                              </p:par>
                              <p:par>
                                <p:cTn id="16" presetID="10" presetClass="entr" presetSubtype="0" fill="hold" nodeType="withEffect">
                                  <p:stCondLst>
                                    <p:cond delay="0"/>
                                  </p:stCondLst>
                                  <p:childTnLst>
                                    <p:set>
                                      <p:cBhvr>
                                        <p:cTn id="17" dur="1" fill="hold">
                                          <p:stCondLst>
                                            <p:cond delay="0"/>
                                          </p:stCondLst>
                                        </p:cTn>
                                        <p:tgtEl>
                                          <p:spTgt spid="1598"/>
                                        </p:tgtEl>
                                        <p:attrNameLst>
                                          <p:attrName>style.visibility</p:attrName>
                                        </p:attrNameLst>
                                      </p:cBhvr>
                                      <p:to>
                                        <p:strVal val="visible"/>
                                      </p:to>
                                    </p:set>
                                    <p:animEffect transition="in" filter="fade">
                                      <p:cBhvr>
                                        <p:cTn id="18"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04"/>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611" name="Google Shape;1611;p104"/>
          <p:cNvSpPr txBox="1">
            <a:spLocks noGrp="1"/>
          </p:cNvSpPr>
          <p:nvPr>
            <p:ph type="subTitle" idx="1"/>
          </p:nvPr>
        </p:nvSpPr>
        <p:spPr>
          <a:xfrm>
            <a:off x="4834200" y="1420650"/>
            <a:ext cx="3327600" cy="13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Does anyone have any questions? addyouremail@freepik.com  +91 620 421 838 yourwebsite.com  </a:t>
            </a:r>
            <a:endParaRPr/>
          </a:p>
        </p:txBody>
      </p:sp>
      <p:sp>
        <p:nvSpPr>
          <p:cNvPr id="1612" name="Google Shape;1612;p104"/>
          <p:cNvSpPr txBox="1"/>
          <p:nvPr/>
        </p:nvSpPr>
        <p:spPr>
          <a:xfrm>
            <a:off x="4572000" y="4162325"/>
            <a:ext cx="3852000" cy="4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2"/>
                </a:solidFill>
                <a:latin typeface="Montserrat"/>
                <a:ea typeface="Montserrat"/>
                <a:cs typeface="Montserrat"/>
                <a:sym typeface="Montserrat"/>
              </a:rPr>
              <a:t>Please keep this slide for attribution  </a:t>
            </a:r>
            <a:endParaRPr sz="1300" b="1">
              <a:solidFill>
                <a:schemeClr val="dk2"/>
              </a:solidFill>
              <a:latin typeface="Montserrat"/>
              <a:ea typeface="Montserrat"/>
              <a:cs typeface="Montserrat"/>
              <a:sym typeface="Montserrat"/>
            </a:endParaRPr>
          </a:p>
        </p:txBody>
      </p:sp>
      <p:sp>
        <p:nvSpPr>
          <p:cNvPr id="1613" name="Google Shape;1613;p104"/>
          <p:cNvSpPr/>
          <p:nvPr/>
        </p:nvSpPr>
        <p:spPr>
          <a:xfrm>
            <a:off x="5875684" y="286329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104"/>
          <p:cNvGrpSpPr/>
          <p:nvPr/>
        </p:nvGrpSpPr>
        <p:grpSpPr>
          <a:xfrm>
            <a:off x="6325156" y="2863299"/>
            <a:ext cx="346056" cy="345674"/>
            <a:chOff x="3303268" y="3817349"/>
            <a:chExt cx="346056" cy="345674"/>
          </a:xfrm>
        </p:grpSpPr>
        <p:sp>
          <p:nvSpPr>
            <p:cNvPr id="1615" name="Google Shape;1615;p10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104"/>
          <p:cNvGrpSpPr/>
          <p:nvPr/>
        </p:nvGrpSpPr>
        <p:grpSpPr>
          <a:xfrm>
            <a:off x="6774245" y="2863299"/>
            <a:ext cx="346056" cy="345674"/>
            <a:chOff x="3752358" y="3817349"/>
            <a:chExt cx="346056" cy="345674"/>
          </a:xfrm>
        </p:grpSpPr>
        <p:sp>
          <p:nvSpPr>
            <p:cNvPr id="1620" name="Google Shape;1620;p10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0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0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629" name="Google Shape;1629;p105"/>
          <p:cNvSpPr/>
          <p:nvPr/>
        </p:nvSpPr>
        <p:spPr>
          <a:xfrm>
            <a:off x="4068163" y="2048525"/>
            <a:ext cx="990600" cy="990600"/>
          </a:xfrm>
          <a:prstGeom prst="donut">
            <a:avLst>
              <a:gd name="adj" fmla="val 190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5"/>
          <p:cNvSpPr/>
          <p:nvPr/>
        </p:nvSpPr>
        <p:spPr>
          <a:xfrm>
            <a:off x="2319351" y="2163105"/>
            <a:ext cx="880200" cy="761400"/>
          </a:xfrm>
          <a:prstGeom prst="triangle">
            <a:avLst>
              <a:gd name="adj" fmla="val 50000"/>
            </a:avLst>
          </a:prstGeom>
          <a:noFill/>
          <a:ln w="2286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05"/>
          <p:cNvSpPr/>
          <p:nvPr/>
        </p:nvSpPr>
        <p:spPr>
          <a:xfrm>
            <a:off x="5872210" y="3502211"/>
            <a:ext cx="1132200" cy="9792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05"/>
          <p:cNvSpPr/>
          <p:nvPr/>
        </p:nvSpPr>
        <p:spPr>
          <a:xfrm>
            <a:off x="4213215" y="3270252"/>
            <a:ext cx="700500" cy="11655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05"/>
          <p:cNvSpPr/>
          <p:nvPr/>
        </p:nvSpPr>
        <p:spPr>
          <a:xfrm>
            <a:off x="5996721" y="2060618"/>
            <a:ext cx="788100" cy="1025700"/>
          </a:xfrm>
          <a:prstGeom prst="diamond">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05"/>
          <p:cNvSpPr/>
          <p:nvPr/>
        </p:nvSpPr>
        <p:spPr>
          <a:xfrm>
            <a:off x="2264145" y="3401664"/>
            <a:ext cx="990600" cy="9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05"/>
          <p:cNvSpPr txBox="1"/>
          <p:nvPr/>
        </p:nvSpPr>
        <p:spPr>
          <a:xfrm>
            <a:off x="1780175" y="1225350"/>
            <a:ext cx="5583900" cy="64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
                <a:solidFill>
                  <a:schemeClr val="dk2"/>
                </a:solidFill>
                <a:latin typeface="Montserrat Medium"/>
                <a:ea typeface="Montserrat Medium"/>
                <a:cs typeface="Montserrat Medium"/>
                <a:sym typeface="Montserrat Medium"/>
              </a:rPr>
              <a:t>Here’s an assortment of alternative resources whose style fits that of this template:</a:t>
            </a:r>
            <a:endParaRPr>
              <a:solidFill>
                <a:schemeClr val="dk2"/>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7D8E093-3BE2-BB51-3CBA-64F715F3ADD0}"/>
            </a:ext>
          </a:extLst>
        </p:cNvPr>
        <p:cNvGrpSpPr/>
        <p:nvPr/>
      </p:nvGrpSpPr>
      <p:grpSpPr>
        <a:xfrm>
          <a:off x="0" y="0"/>
          <a:ext cx="0" cy="0"/>
          <a:chOff x="0" y="0"/>
          <a:chExt cx="0" cy="0"/>
        </a:xfrm>
      </p:grpSpPr>
      <p:sp>
        <p:nvSpPr>
          <p:cNvPr id="4" name="Google Shape;434;p59">
            <a:extLst>
              <a:ext uri="{FF2B5EF4-FFF2-40B4-BE49-F238E27FC236}">
                <a16:creationId xmlns:a16="http://schemas.microsoft.com/office/drawing/2014/main" id="{D1D69837-D60C-7CE3-917A-77763EA19BE1}"/>
              </a:ext>
            </a:extLst>
          </p:cNvPr>
          <p:cNvSpPr txBox="1">
            <a:spLocks noGrp="1"/>
          </p:cNvSpPr>
          <p:nvPr>
            <p:ph type="subTitle" idx="1"/>
          </p:nvPr>
        </p:nvSpPr>
        <p:spPr>
          <a:xfrm>
            <a:off x="1238596" y="908222"/>
            <a:ext cx="6666808" cy="33301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Challenge: </a:t>
            </a:r>
          </a:p>
          <a:p>
            <a:pPr marL="0" lvl="0" indent="0" algn="ctr" rtl="0">
              <a:spcBef>
                <a:spcPts val="0"/>
              </a:spcBef>
              <a:spcAft>
                <a:spcPts val="0"/>
              </a:spcAft>
              <a:buNone/>
            </a:pPr>
            <a:r>
              <a:rPr lang="en-US" dirty="0"/>
              <a:t>Current ODE models only model 1x1x1 or 2x1x1 systems</a:t>
            </a:r>
          </a:p>
          <a:p>
            <a:pPr marL="0" lvl="0" indent="0" algn="ctr" rtl="0">
              <a:spcBef>
                <a:spcPts val="0"/>
              </a:spcBef>
              <a:spcAft>
                <a:spcPts val="0"/>
              </a:spcAft>
              <a:buNone/>
            </a:pPr>
            <a:r>
              <a:rPr lang="en-US" dirty="0"/>
              <a:t>Niche or specific situations</a:t>
            </a:r>
          </a:p>
          <a:p>
            <a:pPr marL="0" lvl="0" indent="0" algn="ctr" rtl="0">
              <a:spcBef>
                <a:spcPts val="0"/>
              </a:spcBef>
              <a:spcAft>
                <a:spcPts val="0"/>
              </a:spcAft>
              <a:buNone/>
            </a:pPr>
            <a:r>
              <a:rPr lang="en-US" dirty="0"/>
              <a:t>Limited flexibility in modelling systems and environment</a:t>
            </a:r>
          </a:p>
          <a:p>
            <a:pPr marL="0" lvl="0" indent="0" algn="ctr" rtl="0">
              <a:spcBef>
                <a:spcPts val="0"/>
              </a:spcBef>
              <a:spcAft>
                <a:spcPts val="0"/>
              </a:spcAft>
              <a:buNone/>
            </a:pPr>
            <a:r>
              <a:rPr lang="en-US" dirty="0"/>
              <a:t>Varying conditions and model complexity</a:t>
            </a:r>
          </a:p>
          <a:p>
            <a:pPr marL="0" lvl="0" indent="0" algn="ctr" rtl="0">
              <a:spcBef>
                <a:spcPts val="0"/>
              </a:spcBef>
              <a:spcAft>
                <a:spcPts val="0"/>
              </a:spcAft>
              <a:buNone/>
            </a:pPr>
            <a:r>
              <a:rPr lang="en-US" dirty="0"/>
              <a:t>Unknown input at runtime</a:t>
            </a:r>
            <a:endParaRPr dirty="0"/>
          </a:p>
        </p:txBody>
      </p:sp>
    </p:spTree>
    <p:extLst>
      <p:ext uri="{BB962C8B-B14F-4D97-AF65-F5344CB8AC3E}">
        <p14:creationId xmlns:p14="http://schemas.microsoft.com/office/powerpoint/2010/main" val="115330924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0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a:t>
            </a:r>
            <a:endParaRPr/>
          </a:p>
        </p:txBody>
      </p:sp>
      <p:sp>
        <p:nvSpPr>
          <p:cNvPr id="1641" name="Google Shape;1641;p106"/>
          <p:cNvSpPr txBox="1"/>
          <p:nvPr/>
        </p:nvSpPr>
        <p:spPr>
          <a:xfrm>
            <a:off x="1780175" y="1225350"/>
            <a:ext cx="5583900" cy="98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r>
              <a:rPr lang="en">
                <a:solidFill>
                  <a:schemeClr val="dk2"/>
                </a:solidFill>
                <a:latin typeface="Montserrat Medium"/>
                <a:ea typeface="Montserrat Medium"/>
                <a:cs typeface="Montserrat Medium"/>
                <a:sym typeface="Montserrat Medium"/>
              </a:rPr>
              <a:t>Here’s an assortment of alternative resources whose style fits that of this template:</a:t>
            </a:r>
            <a:endParaRPr>
              <a:solidFill>
                <a:schemeClr val="dk2"/>
              </a:solidFill>
              <a:latin typeface="Montserrat Medium"/>
              <a:ea typeface="Montserrat Medium"/>
              <a:cs typeface="Montserrat Medium"/>
              <a:sym typeface="Montserrat Medium"/>
            </a:endParaRPr>
          </a:p>
          <a:p>
            <a:pPr marL="457200" lvl="0" indent="-317500" algn="ctr" rtl="0">
              <a:lnSpc>
                <a:spcPct val="100000"/>
              </a:lnSpc>
              <a:spcBef>
                <a:spcPts val="120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3"/>
              </a:rPr>
              <a:t>Hand drawn abstract organic shapes background</a:t>
            </a:r>
            <a:endParaRPr>
              <a:solidFill>
                <a:schemeClr val="dk2"/>
              </a:solidFill>
              <a:latin typeface="Montserrat Medium"/>
              <a:ea typeface="Montserrat Medium"/>
              <a:cs typeface="Montserrat Medium"/>
              <a:sym typeface="Montserrat Medium"/>
            </a:endParaRPr>
          </a:p>
        </p:txBody>
      </p:sp>
      <p:sp>
        <p:nvSpPr>
          <p:cNvPr id="1642" name="Google Shape;1642;p106"/>
          <p:cNvSpPr/>
          <p:nvPr/>
        </p:nvSpPr>
        <p:spPr>
          <a:xfrm>
            <a:off x="1776950" y="2329200"/>
            <a:ext cx="1634325" cy="1232775"/>
          </a:xfrm>
          <a:custGeom>
            <a:avLst/>
            <a:gdLst/>
            <a:ahLst/>
            <a:cxnLst/>
            <a:rect l="l" t="t" r="r" b="b"/>
            <a:pathLst>
              <a:path w="65373" h="49311" extrusionOk="0">
                <a:moveTo>
                  <a:pt x="61255" y="1"/>
                </a:moveTo>
                <a:cubicBezTo>
                  <a:pt x="60853" y="1"/>
                  <a:pt x="60400" y="87"/>
                  <a:pt x="59894" y="259"/>
                </a:cubicBezTo>
                <a:cubicBezTo>
                  <a:pt x="58684" y="693"/>
                  <a:pt x="57498" y="1172"/>
                  <a:pt x="56311" y="1697"/>
                </a:cubicBezTo>
                <a:cubicBezTo>
                  <a:pt x="51449" y="3820"/>
                  <a:pt x="46633" y="6011"/>
                  <a:pt x="41748" y="8088"/>
                </a:cubicBezTo>
                <a:cubicBezTo>
                  <a:pt x="28806" y="13566"/>
                  <a:pt x="16298" y="20003"/>
                  <a:pt x="3630" y="26074"/>
                </a:cubicBezTo>
                <a:cubicBezTo>
                  <a:pt x="2854" y="26440"/>
                  <a:pt x="2078" y="26896"/>
                  <a:pt x="1347" y="27330"/>
                </a:cubicBezTo>
                <a:cubicBezTo>
                  <a:pt x="274" y="27992"/>
                  <a:pt x="1" y="28836"/>
                  <a:pt x="434" y="30000"/>
                </a:cubicBezTo>
                <a:cubicBezTo>
                  <a:pt x="594" y="30411"/>
                  <a:pt x="777" y="30822"/>
                  <a:pt x="914" y="31279"/>
                </a:cubicBezTo>
                <a:cubicBezTo>
                  <a:pt x="2899" y="37670"/>
                  <a:pt x="7054" y="42303"/>
                  <a:pt x="12783" y="45544"/>
                </a:cubicBezTo>
                <a:cubicBezTo>
                  <a:pt x="17302" y="48078"/>
                  <a:pt x="22232" y="49311"/>
                  <a:pt x="27459" y="49311"/>
                </a:cubicBezTo>
                <a:cubicBezTo>
                  <a:pt x="29240" y="49174"/>
                  <a:pt x="31020" y="49082"/>
                  <a:pt x="32778" y="48877"/>
                </a:cubicBezTo>
                <a:cubicBezTo>
                  <a:pt x="34170" y="48694"/>
                  <a:pt x="35562" y="48420"/>
                  <a:pt x="36932" y="48124"/>
                </a:cubicBezTo>
                <a:cubicBezTo>
                  <a:pt x="44715" y="46389"/>
                  <a:pt x="51266" y="42577"/>
                  <a:pt x="56402" y="36437"/>
                </a:cubicBezTo>
                <a:cubicBezTo>
                  <a:pt x="60077" y="32055"/>
                  <a:pt x="62337" y="26987"/>
                  <a:pt x="63752" y="21487"/>
                </a:cubicBezTo>
                <a:cubicBezTo>
                  <a:pt x="65007" y="16602"/>
                  <a:pt x="65372" y="11672"/>
                  <a:pt x="64459" y="6696"/>
                </a:cubicBezTo>
                <a:cubicBezTo>
                  <a:pt x="64208" y="5281"/>
                  <a:pt x="63797" y="3865"/>
                  <a:pt x="63546" y="2450"/>
                </a:cubicBezTo>
                <a:cubicBezTo>
                  <a:pt x="63253" y="827"/>
                  <a:pt x="62502" y="1"/>
                  <a:pt x="61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06"/>
          <p:cNvSpPr/>
          <p:nvPr/>
        </p:nvSpPr>
        <p:spPr>
          <a:xfrm>
            <a:off x="6109925" y="2344375"/>
            <a:ext cx="1570975" cy="1206150"/>
          </a:xfrm>
          <a:custGeom>
            <a:avLst/>
            <a:gdLst/>
            <a:ahLst/>
            <a:cxnLst/>
            <a:rect l="l" t="t" r="r" b="b"/>
            <a:pathLst>
              <a:path w="62839" h="48246" extrusionOk="0">
                <a:moveTo>
                  <a:pt x="42008" y="12062"/>
                </a:moveTo>
                <a:cubicBezTo>
                  <a:pt x="44154" y="12062"/>
                  <a:pt x="46177" y="12608"/>
                  <a:pt x="48185" y="13437"/>
                </a:cubicBezTo>
                <a:cubicBezTo>
                  <a:pt x="50604" y="14442"/>
                  <a:pt x="51631" y="15948"/>
                  <a:pt x="51494" y="18550"/>
                </a:cubicBezTo>
                <a:cubicBezTo>
                  <a:pt x="51243" y="22750"/>
                  <a:pt x="49874" y="26448"/>
                  <a:pt x="46655" y="29369"/>
                </a:cubicBezTo>
                <a:cubicBezTo>
                  <a:pt x="43163" y="32542"/>
                  <a:pt x="39009" y="34277"/>
                  <a:pt x="34444" y="35099"/>
                </a:cubicBezTo>
                <a:cubicBezTo>
                  <a:pt x="32093" y="35509"/>
                  <a:pt x="29673" y="35669"/>
                  <a:pt x="27300" y="35920"/>
                </a:cubicBezTo>
                <a:cubicBezTo>
                  <a:pt x="25131" y="35806"/>
                  <a:pt x="22986" y="35669"/>
                  <a:pt x="20863" y="35121"/>
                </a:cubicBezTo>
                <a:cubicBezTo>
                  <a:pt x="19174" y="34688"/>
                  <a:pt x="17599" y="33935"/>
                  <a:pt x="16229" y="32839"/>
                </a:cubicBezTo>
                <a:cubicBezTo>
                  <a:pt x="14632" y="31538"/>
                  <a:pt x="14061" y="29872"/>
                  <a:pt x="14312" y="27863"/>
                </a:cubicBezTo>
                <a:cubicBezTo>
                  <a:pt x="14517" y="26448"/>
                  <a:pt x="15042" y="25147"/>
                  <a:pt x="15773" y="23937"/>
                </a:cubicBezTo>
                <a:cubicBezTo>
                  <a:pt x="18512" y="19189"/>
                  <a:pt x="22461" y="15994"/>
                  <a:pt x="27733" y="14465"/>
                </a:cubicBezTo>
                <a:cubicBezTo>
                  <a:pt x="31888" y="13255"/>
                  <a:pt x="36156" y="12661"/>
                  <a:pt x="40447" y="12159"/>
                </a:cubicBezTo>
                <a:cubicBezTo>
                  <a:pt x="40975" y="12093"/>
                  <a:pt x="41495" y="12062"/>
                  <a:pt x="42008" y="12062"/>
                </a:cubicBezTo>
                <a:close/>
                <a:moveTo>
                  <a:pt x="42354" y="0"/>
                </a:moveTo>
                <a:cubicBezTo>
                  <a:pt x="41354" y="0"/>
                  <a:pt x="40345" y="47"/>
                  <a:pt x="39329" y="130"/>
                </a:cubicBezTo>
                <a:cubicBezTo>
                  <a:pt x="34946" y="473"/>
                  <a:pt x="30655" y="1431"/>
                  <a:pt x="26387" y="2458"/>
                </a:cubicBezTo>
                <a:cubicBezTo>
                  <a:pt x="22780" y="3303"/>
                  <a:pt x="19242" y="4307"/>
                  <a:pt x="15819" y="5722"/>
                </a:cubicBezTo>
                <a:cubicBezTo>
                  <a:pt x="10226" y="8073"/>
                  <a:pt x="6232" y="11999"/>
                  <a:pt x="3904" y="17614"/>
                </a:cubicBezTo>
                <a:cubicBezTo>
                  <a:pt x="2648" y="20650"/>
                  <a:pt x="1598" y="23754"/>
                  <a:pt x="822" y="26927"/>
                </a:cubicBezTo>
                <a:cubicBezTo>
                  <a:pt x="320" y="29073"/>
                  <a:pt x="1" y="31241"/>
                  <a:pt x="160" y="33478"/>
                </a:cubicBezTo>
                <a:cubicBezTo>
                  <a:pt x="411" y="36970"/>
                  <a:pt x="1872" y="39869"/>
                  <a:pt x="4657" y="41992"/>
                </a:cubicBezTo>
                <a:cubicBezTo>
                  <a:pt x="5935" y="42973"/>
                  <a:pt x="7373" y="43749"/>
                  <a:pt x="8857" y="44388"/>
                </a:cubicBezTo>
                <a:cubicBezTo>
                  <a:pt x="14837" y="46968"/>
                  <a:pt x="21137" y="48109"/>
                  <a:pt x="27619" y="48246"/>
                </a:cubicBezTo>
                <a:cubicBezTo>
                  <a:pt x="28532" y="48200"/>
                  <a:pt x="29445" y="48155"/>
                  <a:pt x="30358" y="48109"/>
                </a:cubicBezTo>
                <a:cubicBezTo>
                  <a:pt x="37913" y="47698"/>
                  <a:pt x="44693" y="45119"/>
                  <a:pt x="50650" y="40485"/>
                </a:cubicBezTo>
                <a:cubicBezTo>
                  <a:pt x="55557" y="36651"/>
                  <a:pt x="58958" y="31720"/>
                  <a:pt x="60556" y="25649"/>
                </a:cubicBezTo>
                <a:cubicBezTo>
                  <a:pt x="61104" y="23572"/>
                  <a:pt x="61446" y="21426"/>
                  <a:pt x="61766" y="19304"/>
                </a:cubicBezTo>
                <a:cubicBezTo>
                  <a:pt x="62839" y="12182"/>
                  <a:pt x="59346" y="5540"/>
                  <a:pt x="52910" y="2322"/>
                </a:cubicBezTo>
                <a:cubicBezTo>
                  <a:pt x="49541" y="620"/>
                  <a:pt x="46005" y="0"/>
                  <a:pt x="4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06"/>
          <p:cNvSpPr/>
          <p:nvPr/>
        </p:nvSpPr>
        <p:spPr>
          <a:xfrm>
            <a:off x="3730875" y="2551400"/>
            <a:ext cx="1682250" cy="616925"/>
          </a:xfrm>
          <a:custGeom>
            <a:avLst/>
            <a:gdLst/>
            <a:ahLst/>
            <a:cxnLst/>
            <a:rect l="l" t="t" r="r" b="b"/>
            <a:pathLst>
              <a:path w="67290" h="24677" extrusionOk="0">
                <a:moveTo>
                  <a:pt x="62499" y="0"/>
                </a:moveTo>
                <a:cubicBezTo>
                  <a:pt x="62223" y="0"/>
                  <a:pt x="61925" y="28"/>
                  <a:pt x="61606" y="80"/>
                </a:cubicBezTo>
                <a:cubicBezTo>
                  <a:pt x="59780" y="400"/>
                  <a:pt x="58022" y="879"/>
                  <a:pt x="56424" y="1769"/>
                </a:cubicBezTo>
                <a:cubicBezTo>
                  <a:pt x="54530" y="2842"/>
                  <a:pt x="52704" y="3983"/>
                  <a:pt x="50855" y="5102"/>
                </a:cubicBezTo>
                <a:cubicBezTo>
                  <a:pt x="50147" y="5513"/>
                  <a:pt x="49486" y="6015"/>
                  <a:pt x="48755" y="6403"/>
                </a:cubicBezTo>
                <a:cubicBezTo>
                  <a:pt x="48173" y="6706"/>
                  <a:pt x="47585" y="6861"/>
                  <a:pt x="46990" y="6861"/>
                </a:cubicBezTo>
                <a:cubicBezTo>
                  <a:pt x="46465" y="6861"/>
                  <a:pt x="45935" y="6740"/>
                  <a:pt x="45400" y="6494"/>
                </a:cubicBezTo>
                <a:cubicBezTo>
                  <a:pt x="44190" y="5969"/>
                  <a:pt x="43231" y="5147"/>
                  <a:pt x="42273" y="4280"/>
                </a:cubicBezTo>
                <a:cubicBezTo>
                  <a:pt x="40283" y="2488"/>
                  <a:pt x="38111" y="1534"/>
                  <a:pt x="35744" y="1534"/>
                </a:cubicBezTo>
                <a:cubicBezTo>
                  <a:pt x="34554" y="1534"/>
                  <a:pt x="33315" y="1775"/>
                  <a:pt x="32024" y="2271"/>
                </a:cubicBezTo>
                <a:cubicBezTo>
                  <a:pt x="29742" y="3162"/>
                  <a:pt x="27596" y="4348"/>
                  <a:pt x="25633" y="5832"/>
                </a:cubicBezTo>
                <a:cubicBezTo>
                  <a:pt x="24568" y="6623"/>
                  <a:pt x="23442" y="6989"/>
                  <a:pt x="22262" y="6989"/>
                </a:cubicBezTo>
                <a:cubicBezTo>
                  <a:pt x="21672" y="6989"/>
                  <a:pt x="21068" y="6897"/>
                  <a:pt x="20452" y="6722"/>
                </a:cubicBezTo>
                <a:cubicBezTo>
                  <a:pt x="19333" y="6403"/>
                  <a:pt x="18215" y="6015"/>
                  <a:pt x="17188" y="5513"/>
                </a:cubicBezTo>
                <a:cubicBezTo>
                  <a:pt x="13467" y="3709"/>
                  <a:pt x="9633" y="2317"/>
                  <a:pt x="5638" y="1267"/>
                </a:cubicBezTo>
                <a:cubicBezTo>
                  <a:pt x="5154" y="1136"/>
                  <a:pt x="4732" y="1068"/>
                  <a:pt x="4359" y="1068"/>
                </a:cubicBezTo>
                <a:cubicBezTo>
                  <a:pt x="3237" y="1068"/>
                  <a:pt x="2569" y="1688"/>
                  <a:pt x="2055" y="3093"/>
                </a:cubicBezTo>
                <a:cubicBezTo>
                  <a:pt x="1689" y="4143"/>
                  <a:pt x="1393" y="5216"/>
                  <a:pt x="1119" y="6129"/>
                </a:cubicBezTo>
                <a:cubicBezTo>
                  <a:pt x="822" y="8548"/>
                  <a:pt x="525" y="10762"/>
                  <a:pt x="274" y="12976"/>
                </a:cubicBezTo>
                <a:cubicBezTo>
                  <a:pt x="0" y="15396"/>
                  <a:pt x="502" y="16263"/>
                  <a:pt x="2671" y="17336"/>
                </a:cubicBezTo>
                <a:cubicBezTo>
                  <a:pt x="2762" y="17405"/>
                  <a:pt x="2899" y="17427"/>
                  <a:pt x="3013" y="17496"/>
                </a:cubicBezTo>
                <a:cubicBezTo>
                  <a:pt x="4839" y="18455"/>
                  <a:pt x="6688" y="19368"/>
                  <a:pt x="8491" y="20372"/>
                </a:cubicBezTo>
                <a:cubicBezTo>
                  <a:pt x="10774" y="21650"/>
                  <a:pt x="13034" y="22974"/>
                  <a:pt x="15544" y="23750"/>
                </a:cubicBezTo>
                <a:cubicBezTo>
                  <a:pt x="17510" y="24359"/>
                  <a:pt x="19452" y="24677"/>
                  <a:pt x="21367" y="24677"/>
                </a:cubicBezTo>
                <a:cubicBezTo>
                  <a:pt x="24189" y="24677"/>
                  <a:pt x="26949" y="23986"/>
                  <a:pt x="29628" y="22517"/>
                </a:cubicBezTo>
                <a:cubicBezTo>
                  <a:pt x="30586" y="22015"/>
                  <a:pt x="31522" y="21467"/>
                  <a:pt x="32389" y="20828"/>
                </a:cubicBezTo>
                <a:cubicBezTo>
                  <a:pt x="33679" y="19818"/>
                  <a:pt x="35034" y="19333"/>
                  <a:pt x="36466" y="19333"/>
                </a:cubicBezTo>
                <a:cubicBezTo>
                  <a:pt x="37266" y="19333"/>
                  <a:pt x="38090" y="19484"/>
                  <a:pt x="38940" y="19778"/>
                </a:cubicBezTo>
                <a:cubicBezTo>
                  <a:pt x="40629" y="20349"/>
                  <a:pt x="42318" y="20920"/>
                  <a:pt x="44007" y="21513"/>
                </a:cubicBezTo>
                <a:cubicBezTo>
                  <a:pt x="45977" y="22236"/>
                  <a:pt x="47989" y="22773"/>
                  <a:pt x="50034" y="22773"/>
                </a:cubicBezTo>
                <a:cubicBezTo>
                  <a:pt x="51023" y="22773"/>
                  <a:pt x="52020" y="22648"/>
                  <a:pt x="53023" y="22358"/>
                </a:cubicBezTo>
                <a:cubicBezTo>
                  <a:pt x="57201" y="21148"/>
                  <a:pt x="61286" y="19641"/>
                  <a:pt x="65007" y="17313"/>
                </a:cubicBezTo>
                <a:cubicBezTo>
                  <a:pt x="66308" y="16514"/>
                  <a:pt x="66878" y="15396"/>
                  <a:pt x="67038" y="13958"/>
                </a:cubicBezTo>
                <a:cubicBezTo>
                  <a:pt x="67289" y="11493"/>
                  <a:pt x="66970" y="9073"/>
                  <a:pt x="66445" y="6677"/>
                </a:cubicBezTo>
                <a:cubicBezTo>
                  <a:pt x="66102" y="5102"/>
                  <a:pt x="65692" y="3527"/>
                  <a:pt x="65144" y="2020"/>
                </a:cubicBezTo>
                <a:cubicBezTo>
                  <a:pt x="64618" y="593"/>
                  <a:pt x="63783" y="0"/>
                  <a:pt x="62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06"/>
          <p:cNvSpPr/>
          <p:nvPr/>
        </p:nvSpPr>
        <p:spPr>
          <a:xfrm>
            <a:off x="3052375" y="3701100"/>
            <a:ext cx="1484531" cy="492384"/>
          </a:xfrm>
          <a:custGeom>
            <a:avLst/>
            <a:gdLst/>
            <a:ahLst/>
            <a:cxnLst/>
            <a:rect l="l" t="t" r="r" b="b"/>
            <a:pathLst>
              <a:path w="51107" h="16951" extrusionOk="0">
                <a:moveTo>
                  <a:pt x="40635" y="1"/>
                </a:moveTo>
                <a:cubicBezTo>
                  <a:pt x="39484" y="1"/>
                  <a:pt x="38699" y="466"/>
                  <a:pt x="38096" y="1594"/>
                </a:cubicBezTo>
                <a:cubicBezTo>
                  <a:pt x="37526" y="2690"/>
                  <a:pt x="36818" y="3717"/>
                  <a:pt x="36110" y="4744"/>
                </a:cubicBezTo>
                <a:cubicBezTo>
                  <a:pt x="35768" y="5246"/>
                  <a:pt x="35357" y="5748"/>
                  <a:pt x="34444" y="5862"/>
                </a:cubicBezTo>
                <a:cubicBezTo>
                  <a:pt x="34399" y="5337"/>
                  <a:pt x="34353" y="4904"/>
                  <a:pt x="34330" y="4447"/>
                </a:cubicBezTo>
                <a:cubicBezTo>
                  <a:pt x="34193" y="2598"/>
                  <a:pt x="33486" y="1754"/>
                  <a:pt x="31660" y="1640"/>
                </a:cubicBezTo>
                <a:cubicBezTo>
                  <a:pt x="30792" y="1579"/>
                  <a:pt x="29916" y="1559"/>
                  <a:pt x="29037" y="1559"/>
                </a:cubicBezTo>
                <a:cubicBezTo>
                  <a:pt x="27926" y="1559"/>
                  <a:pt x="26811" y="1591"/>
                  <a:pt x="25702" y="1617"/>
                </a:cubicBezTo>
                <a:cubicBezTo>
                  <a:pt x="24470" y="1662"/>
                  <a:pt x="23511" y="2279"/>
                  <a:pt x="22872" y="3374"/>
                </a:cubicBezTo>
                <a:cubicBezTo>
                  <a:pt x="22370" y="4287"/>
                  <a:pt x="21845" y="5178"/>
                  <a:pt x="21274" y="6045"/>
                </a:cubicBezTo>
                <a:cubicBezTo>
                  <a:pt x="21073" y="6366"/>
                  <a:pt x="20890" y="6776"/>
                  <a:pt x="20413" y="6776"/>
                </a:cubicBezTo>
                <a:cubicBezTo>
                  <a:pt x="20348" y="6776"/>
                  <a:pt x="20278" y="6769"/>
                  <a:pt x="20201" y="6752"/>
                </a:cubicBezTo>
                <a:cubicBezTo>
                  <a:pt x="20110" y="6364"/>
                  <a:pt x="20041" y="5976"/>
                  <a:pt x="19950" y="5566"/>
                </a:cubicBezTo>
                <a:cubicBezTo>
                  <a:pt x="19859" y="5155"/>
                  <a:pt x="19790" y="4744"/>
                  <a:pt x="19676" y="4356"/>
                </a:cubicBezTo>
                <a:cubicBezTo>
                  <a:pt x="19260" y="3041"/>
                  <a:pt x="18591" y="2504"/>
                  <a:pt x="17285" y="2504"/>
                </a:cubicBezTo>
                <a:cubicBezTo>
                  <a:pt x="17231" y="2504"/>
                  <a:pt x="17176" y="2505"/>
                  <a:pt x="17120" y="2507"/>
                </a:cubicBezTo>
                <a:cubicBezTo>
                  <a:pt x="16345" y="2546"/>
                  <a:pt x="15571" y="2732"/>
                  <a:pt x="14796" y="2732"/>
                </a:cubicBezTo>
                <a:cubicBezTo>
                  <a:pt x="14658" y="2732"/>
                  <a:pt x="14519" y="2726"/>
                  <a:pt x="14381" y="2712"/>
                </a:cubicBezTo>
                <a:cubicBezTo>
                  <a:pt x="14188" y="2694"/>
                  <a:pt x="14002" y="2684"/>
                  <a:pt x="13822" y="2684"/>
                </a:cubicBezTo>
                <a:cubicBezTo>
                  <a:pt x="12021" y="2684"/>
                  <a:pt x="10855" y="3611"/>
                  <a:pt x="10067" y="5292"/>
                </a:cubicBezTo>
                <a:cubicBezTo>
                  <a:pt x="9907" y="5657"/>
                  <a:pt x="9724" y="6113"/>
                  <a:pt x="9131" y="6227"/>
                </a:cubicBezTo>
                <a:cubicBezTo>
                  <a:pt x="9177" y="5588"/>
                  <a:pt x="9245" y="5063"/>
                  <a:pt x="9291" y="4538"/>
                </a:cubicBezTo>
                <a:cubicBezTo>
                  <a:pt x="9428" y="2895"/>
                  <a:pt x="8834" y="2050"/>
                  <a:pt x="7214" y="1914"/>
                </a:cubicBezTo>
                <a:cubicBezTo>
                  <a:pt x="6333" y="1844"/>
                  <a:pt x="5443" y="1817"/>
                  <a:pt x="4551" y="1817"/>
                </a:cubicBezTo>
                <a:cubicBezTo>
                  <a:pt x="3986" y="1817"/>
                  <a:pt x="3420" y="1827"/>
                  <a:pt x="2854" y="1845"/>
                </a:cubicBezTo>
                <a:cubicBezTo>
                  <a:pt x="1781" y="1845"/>
                  <a:pt x="1074" y="2461"/>
                  <a:pt x="800" y="3511"/>
                </a:cubicBezTo>
                <a:cubicBezTo>
                  <a:pt x="320" y="5429"/>
                  <a:pt x="1" y="7392"/>
                  <a:pt x="24" y="9400"/>
                </a:cubicBezTo>
                <a:cubicBezTo>
                  <a:pt x="92" y="12185"/>
                  <a:pt x="1325" y="14262"/>
                  <a:pt x="3927" y="15380"/>
                </a:cubicBezTo>
                <a:cubicBezTo>
                  <a:pt x="4820" y="15750"/>
                  <a:pt x="5719" y="15935"/>
                  <a:pt x="6609" y="15935"/>
                </a:cubicBezTo>
                <a:cubicBezTo>
                  <a:pt x="7697" y="15935"/>
                  <a:pt x="8774" y="15659"/>
                  <a:pt x="9816" y="15107"/>
                </a:cubicBezTo>
                <a:cubicBezTo>
                  <a:pt x="10911" y="14513"/>
                  <a:pt x="11916" y="13760"/>
                  <a:pt x="12966" y="13098"/>
                </a:cubicBezTo>
                <a:cubicBezTo>
                  <a:pt x="13217" y="12915"/>
                  <a:pt x="13491" y="12756"/>
                  <a:pt x="13787" y="12596"/>
                </a:cubicBezTo>
                <a:cubicBezTo>
                  <a:pt x="14356" y="15302"/>
                  <a:pt x="16393" y="16951"/>
                  <a:pt x="18733" y="16951"/>
                </a:cubicBezTo>
                <a:cubicBezTo>
                  <a:pt x="19964" y="16951"/>
                  <a:pt x="21279" y="16494"/>
                  <a:pt x="22507" y="15495"/>
                </a:cubicBezTo>
                <a:cubicBezTo>
                  <a:pt x="23214" y="14924"/>
                  <a:pt x="23853" y="14285"/>
                  <a:pt x="24515" y="13646"/>
                </a:cubicBezTo>
                <a:cubicBezTo>
                  <a:pt x="25086" y="13098"/>
                  <a:pt x="25611" y="12527"/>
                  <a:pt x="26204" y="11911"/>
                </a:cubicBezTo>
                <a:cubicBezTo>
                  <a:pt x="26364" y="12139"/>
                  <a:pt x="26501" y="12299"/>
                  <a:pt x="26592" y="12482"/>
                </a:cubicBezTo>
                <a:cubicBezTo>
                  <a:pt x="27699" y="14316"/>
                  <a:pt x="29204" y="15277"/>
                  <a:pt x="30890" y="15277"/>
                </a:cubicBezTo>
                <a:cubicBezTo>
                  <a:pt x="31847" y="15277"/>
                  <a:pt x="32863" y="14967"/>
                  <a:pt x="33896" y="14330"/>
                </a:cubicBezTo>
                <a:cubicBezTo>
                  <a:pt x="34992" y="13669"/>
                  <a:pt x="35951" y="12778"/>
                  <a:pt x="36955" y="11979"/>
                </a:cubicBezTo>
                <a:cubicBezTo>
                  <a:pt x="37206" y="11797"/>
                  <a:pt x="37457" y="11614"/>
                  <a:pt x="37708" y="11409"/>
                </a:cubicBezTo>
                <a:cubicBezTo>
                  <a:pt x="38051" y="11888"/>
                  <a:pt x="38325" y="12322"/>
                  <a:pt x="38644" y="12687"/>
                </a:cubicBezTo>
                <a:cubicBezTo>
                  <a:pt x="39679" y="13919"/>
                  <a:pt x="40967" y="14546"/>
                  <a:pt x="42274" y="14546"/>
                </a:cubicBezTo>
                <a:cubicBezTo>
                  <a:pt x="43388" y="14546"/>
                  <a:pt x="44517" y="14091"/>
                  <a:pt x="45514" y="13166"/>
                </a:cubicBezTo>
                <a:cubicBezTo>
                  <a:pt x="46268" y="12459"/>
                  <a:pt x="46930" y="11614"/>
                  <a:pt x="47500" y="10770"/>
                </a:cubicBezTo>
                <a:cubicBezTo>
                  <a:pt x="48870" y="8738"/>
                  <a:pt x="49669" y="6410"/>
                  <a:pt x="50650" y="4173"/>
                </a:cubicBezTo>
                <a:cubicBezTo>
                  <a:pt x="50741" y="3945"/>
                  <a:pt x="50787" y="3694"/>
                  <a:pt x="50810" y="3443"/>
                </a:cubicBezTo>
                <a:cubicBezTo>
                  <a:pt x="51107" y="1571"/>
                  <a:pt x="50331" y="590"/>
                  <a:pt x="48459" y="476"/>
                </a:cubicBezTo>
                <a:cubicBezTo>
                  <a:pt x="46062" y="339"/>
                  <a:pt x="43643" y="316"/>
                  <a:pt x="41269" y="42"/>
                </a:cubicBezTo>
                <a:cubicBezTo>
                  <a:pt x="41046" y="15"/>
                  <a:pt x="40835" y="1"/>
                  <a:pt x="40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06"/>
          <p:cNvSpPr/>
          <p:nvPr/>
        </p:nvSpPr>
        <p:spPr>
          <a:xfrm>
            <a:off x="7816975" y="2925775"/>
            <a:ext cx="405750" cy="1229000"/>
          </a:xfrm>
          <a:custGeom>
            <a:avLst/>
            <a:gdLst/>
            <a:ahLst/>
            <a:cxnLst/>
            <a:rect l="l" t="t" r="r" b="b"/>
            <a:pathLst>
              <a:path w="16230" h="49160" extrusionOk="0">
                <a:moveTo>
                  <a:pt x="11093" y="1"/>
                </a:moveTo>
                <a:cubicBezTo>
                  <a:pt x="10957" y="1"/>
                  <a:pt x="10821" y="6"/>
                  <a:pt x="10683" y="15"/>
                </a:cubicBezTo>
                <a:cubicBezTo>
                  <a:pt x="8150" y="198"/>
                  <a:pt x="6072" y="1248"/>
                  <a:pt x="4589" y="3302"/>
                </a:cubicBezTo>
                <a:cubicBezTo>
                  <a:pt x="2945" y="5562"/>
                  <a:pt x="3311" y="7981"/>
                  <a:pt x="5502" y="9762"/>
                </a:cubicBezTo>
                <a:cubicBezTo>
                  <a:pt x="5890" y="10058"/>
                  <a:pt x="6278" y="10332"/>
                  <a:pt x="6734" y="10698"/>
                </a:cubicBezTo>
                <a:cubicBezTo>
                  <a:pt x="6278" y="10926"/>
                  <a:pt x="5890" y="11086"/>
                  <a:pt x="5570" y="11314"/>
                </a:cubicBezTo>
                <a:cubicBezTo>
                  <a:pt x="4612" y="11953"/>
                  <a:pt x="3585" y="12524"/>
                  <a:pt x="2763" y="13322"/>
                </a:cubicBezTo>
                <a:cubicBezTo>
                  <a:pt x="138" y="15879"/>
                  <a:pt x="777" y="18983"/>
                  <a:pt x="4178" y="20421"/>
                </a:cubicBezTo>
                <a:cubicBezTo>
                  <a:pt x="4520" y="20558"/>
                  <a:pt x="4886" y="20649"/>
                  <a:pt x="5228" y="20786"/>
                </a:cubicBezTo>
                <a:cubicBezTo>
                  <a:pt x="5388" y="20832"/>
                  <a:pt x="5502" y="20923"/>
                  <a:pt x="5730" y="21037"/>
                </a:cubicBezTo>
                <a:cubicBezTo>
                  <a:pt x="5479" y="21311"/>
                  <a:pt x="5251" y="21540"/>
                  <a:pt x="5045" y="21791"/>
                </a:cubicBezTo>
                <a:cubicBezTo>
                  <a:pt x="4520" y="22453"/>
                  <a:pt x="3904" y="23092"/>
                  <a:pt x="3493" y="23822"/>
                </a:cubicBezTo>
                <a:cubicBezTo>
                  <a:pt x="2238" y="25991"/>
                  <a:pt x="2923" y="27976"/>
                  <a:pt x="5182" y="29072"/>
                </a:cubicBezTo>
                <a:cubicBezTo>
                  <a:pt x="5525" y="29232"/>
                  <a:pt x="5867" y="29414"/>
                  <a:pt x="6278" y="29620"/>
                </a:cubicBezTo>
                <a:cubicBezTo>
                  <a:pt x="5616" y="30031"/>
                  <a:pt x="5068" y="30327"/>
                  <a:pt x="4566" y="30647"/>
                </a:cubicBezTo>
                <a:cubicBezTo>
                  <a:pt x="3402" y="31377"/>
                  <a:pt x="2352" y="32245"/>
                  <a:pt x="1599" y="33386"/>
                </a:cubicBezTo>
                <a:cubicBezTo>
                  <a:pt x="1" y="35805"/>
                  <a:pt x="845" y="38248"/>
                  <a:pt x="3607" y="39252"/>
                </a:cubicBezTo>
                <a:cubicBezTo>
                  <a:pt x="4018" y="39389"/>
                  <a:pt x="4429" y="39503"/>
                  <a:pt x="4954" y="39686"/>
                </a:cubicBezTo>
                <a:cubicBezTo>
                  <a:pt x="4338" y="40188"/>
                  <a:pt x="3836" y="40599"/>
                  <a:pt x="3356" y="41032"/>
                </a:cubicBezTo>
                <a:cubicBezTo>
                  <a:pt x="2466" y="41854"/>
                  <a:pt x="1713" y="42744"/>
                  <a:pt x="1325" y="43908"/>
                </a:cubicBezTo>
                <a:cubicBezTo>
                  <a:pt x="686" y="45826"/>
                  <a:pt x="1393" y="47675"/>
                  <a:pt x="3288" y="48451"/>
                </a:cubicBezTo>
                <a:cubicBezTo>
                  <a:pt x="4258" y="48848"/>
                  <a:pt x="5378" y="49159"/>
                  <a:pt x="6420" y="49159"/>
                </a:cubicBezTo>
                <a:cubicBezTo>
                  <a:pt x="6456" y="49159"/>
                  <a:pt x="6493" y="49159"/>
                  <a:pt x="6529" y="49158"/>
                </a:cubicBezTo>
                <a:cubicBezTo>
                  <a:pt x="9085" y="49112"/>
                  <a:pt x="11665" y="48861"/>
                  <a:pt x="14221" y="48679"/>
                </a:cubicBezTo>
                <a:cubicBezTo>
                  <a:pt x="14541" y="48656"/>
                  <a:pt x="14883" y="48542"/>
                  <a:pt x="15157" y="48382"/>
                </a:cubicBezTo>
                <a:cubicBezTo>
                  <a:pt x="15887" y="48017"/>
                  <a:pt x="16230" y="47401"/>
                  <a:pt x="16138" y="46579"/>
                </a:cubicBezTo>
                <a:cubicBezTo>
                  <a:pt x="16070" y="45826"/>
                  <a:pt x="15591" y="45209"/>
                  <a:pt x="14792" y="45027"/>
                </a:cubicBezTo>
                <a:cubicBezTo>
                  <a:pt x="14564" y="44973"/>
                  <a:pt x="14321" y="44951"/>
                  <a:pt x="14081" y="44951"/>
                </a:cubicBezTo>
                <a:cubicBezTo>
                  <a:pt x="13911" y="44951"/>
                  <a:pt x="13743" y="44962"/>
                  <a:pt x="13582" y="44981"/>
                </a:cubicBezTo>
                <a:cubicBezTo>
                  <a:pt x="11665" y="45118"/>
                  <a:pt x="9770" y="45301"/>
                  <a:pt x="7876" y="45415"/>
                </a:cubicBezTo>
                <a:cubicBezTo>
                  <a:pt x="7590" y="45436"/>
                  <a:pt x="7301" y="45452"/>
                  <a:pt x="7013" y="45452"/>
                </a:cubicBezTo>
                <a:cubicBezTo>
                  <a:pt x="6358" y="45452"/>
                  <a:pt x="5702" y="45367"/>
                  <a:pt x="5068" y="45050"/>
                </a:cubicBezTo>
                <a:cubicBezTo>
                  <a:pt x="5433" y="44091"/>
                  <a:pt x="6141" y="43520"/>
                  <a:pt x="6894" y="43064"/>
                </a:cubicBezTo>
                <a:cubicBezTo>
                  <a:pt x="8538" y="42037"/>
                  <a:pt x="10250" y="41124"/>
                  <a:pt x="11916" y="40165"/>
                </a:cubicBezTo>
                <a:cubicBezTo>
                  <a:pt x="12372" y="39891"/>
                  <a:pt x="12874" y="39617"/>
                  <a:pt x="13240" y="39252"/>
                </a:cubicBezTo>
                <a:cubicBezTo>
                  <a:pt x="13810" y="38659"/>
                  <a:pt x="14039" y="37928"/>
                  <a:pt x="13696" y="37129"/>
                </a:cubicBezTo>
                <a:cubicBezTo>
                  <a:pt x="13399" y="36376"/>
                  <a:pt x="12760" y="35988"/>
                  <a:pt x="11984" y="35919"/>
                </a:cubicBezTo>
                <a:cubicBezTo>
                  <a:pt x="11836" y="35908"/>
                  <a:pt x="11689" y="35904"/>
                  <a:pt x="11543" y="35904"/>
                </a:cubicBezTo>
                <a:cubicBezTo>
                  <a:pt x="11104" y="35904"/>
                  <a:pt x="10672" y="35942"/>
                  <a:pt x="10227" y="35942"/>
                </a:cubicBezTo>
                <a:cubicBezTo>
                  <a:pt x="8697" y="35919"/>
                  <a:pt x="7168" y="35897"/>
                  <a:pt x="5639" y="35851"/>
                </a:cubicBezTo>
                <a:cubicBezTo>
                  <a:pt x="5388" y="35828"/>
                  <a:pt x="5137" y="35691"/>
                  <a:pt x="4703" y="35531"/>
                </a:cubicBezTo>
                <a:cubicBezTo>
                  <a:pt x="5159" y="35098"/>
                  <a:pt x="5456" y="34687"/>
                  <a:pt x="5844" y="34413"/>
                </a:cubicBezTo>
                <a:cubicBezTo>
                  <a:pt x="6597" y="33888"/>
                  <a:pt x="7396" y="33317"/>
                  <a:pt x="8264" y="32952"/>
                </a:cubicBezTo>
                <a:cubicBezTo>
                  <a:pt x="9907" y="32199"/>
                  <a:pt x="11619" y="31606"/>
                  <a:pt x="13308" y="30921"/>
                </a:cubicBezTo>
                <a:cubicBezTo>
                  <a:pt x="13879" y="30693"/>
                  <a:pt x="14449" y="30441"/>
                  <a:pt x="14952" y="30099"/>
                </a:cubicBezTo>
                <a:cubicBezTo>
                  <a:pt x="15591" y="29688"/>
                  <a:pt x="15842" y="29049"/>
                  <a:pt x="15705" y="28296"/>
                </a:cubicBezTo>
                <a:cubicBezTo>
                  <a:pt x="15568" y="27543"/>
                  <a:pt x="15111" y="27040"/>
                  <a:pt x="14381" y="26835"/>
                </a:cubicBezTo>
                <a:cubicBezTo>
                  <a:pt x="13902" y="26698"/>
                  <a:pt x="13399" y="26652"/>
                  <a:pt x="12920" y="26607"/>
                </a:cubicBezTo>
                <a:cubicBezTo>
                  <a:pt x="11802" y="26515"/>
                  <a:pt x="10683" y="26470"/>
                  <a:pt x="9565" y="26333"/>
                </a:cubicBezTo>
                <a:cubicBezTo>
                  <a:pt x="8675" y="26219"/>
                  <a:pt x="7762" y="26150"/>
                  <a:pt x="6894" y="25602"/>
                </a:cubicBezTo>
                <a:cubicBezTo>
                  <a:pt x="7442" y="24644"/>
                  <a:pt x="8150" y="23913"/>
                  <a:pt x="9063" y="23457"/>
                </a:cubicBezTo>
                <a:cubicBezTo>
                  <a:pt x="10204" y="22886"/>
                  <a:pt x="11414" y="22453"/>
                  <a:pt x="12601" y="21996"/>
                </a:cubicBezTo>
                <a:cubicBezTo>
                  <a:pt x="13011" y="21813"/>
                  <a:pt x="13491" y="21768"/>
                  <a:pt x="13902" y="21608"/>
                </a:cubicBezTo>
                <a:cubicBezTo>
                  <a:pt x="14769" y="21243"/>
                  <a:pt x="15203" y="20535"/>
                  <a:pt x="15134" y="19691"/>
                </a:cubicBezTo>
                <a:cubicBezTo>
                  <a:pt x="15066" y="18869"/>
                  <a:pt x="14472" y="18207"/>
                  <a:pt x="13536" y="18070"/>
                </a:cubicBezTo>
                <a:cubicBezTo>
                  <a:pt x="12760" y="17933"/>
                  <a:pt x="11984" y="17956"/>
                  <a:pt x="11185" y="17865"/>
                </a:cubicBezTo>
                <a:cubicBezTo>
                  <a:pt x="9747" y="17705"/>
                  <a:pt x="8309" y="17545"/>
                  <a:pt x="6894" y="17317"/>
                </a:cubicBezTo>
                <a:cubicBezTo>
                  <a:pt x="6255" y="17203"/>
                  <a:pt x="5593" y="17066"/>
                  <a:pt x="5114" y="16472"/>
                </a:cubicBezTo>
                <a:cubicBezTo>
                  <a:pt x="5525" y="15742"/>
                  <a:pt x="6164" y="15263"/>
                  <a:pt x="6871" y="14943"/>
                </a:cubicBezTo>
                <a:cubicBezTo>
                  <a:pt x="8287" y="14304"/>
                  <a:pt x="9770" y="13779"/>
                  <a:pt x="11231" y="13208"/>
                </a:cubicBezTo>
                <a:cubicBezTo>
                  <a:pt x="11802" y="12980"/>
                  <a:pt x="12441" y="12866"/>
                  <a:pt x="12943" y="12569"/>
                </a:cubicBezTo>
                <a:cubicBezTo>
                  <a:pt x="14153" y="11862"/>
                  <a:pt x="14244" y="10355"/>
                  <a:pt x="13148" y="9511"/>
                </a:cubicBezTo>
                <a:cubicBezTo>
                  <a:pt x="12806" y="9237"/>
                  <a:pt x="12372" y="9031"/>
                  <a:pt x="11961" y="8849"/>
                </a:cubicBezTo>
                <a:cubicBezTo>
                  <a:pt x="11208" y="8506"/>
                  <a:pt x="10432" y="8232"/>
                  <a:pt x="9702" y="7867"/>
                </a:cubicBezTo>
                <a:cubicBezTo>
                  <a:pt x="9040" y="7525"/>
                  <a:pt x="8424" y="7114"/>
                  <a:pt x="7807" y="6703"/>
                </a:cubicBezTo>
                <a:cubicBezTo>
                  <a:pt x="7419" y="6429"/>
                  <a:pt x="7396" y="6041"/>
                  <a:pt x="7625" y="5630"/>
                </a:cubicBezTo>
                <a:cubicBezTo>
                  <a:pt x="8196" y="4580"/>
                  <a:pt x="9526" y="3887"/>
                  <a:pt x="10786" y="3887"/>
                </a:cubicBezTo>
                <a:cubicBezTo>
                  <a:pt x="11086" y="3887"/>
                  <a:pt x="11383" y="3926"/>
                  <a:pt x="11665" y="4010"/>
                </a:cubicBezTo>
                <a:cubicBezTo>
                  <a:pt x="11921" y="4085"/>
                  <a:pt x="12169" y="4123"/>
                  <a:pt x="12405" y="4123"/>
                </a:cubicBezTo>
                <a:cubicBezTo>
                  <a:pt x="13095" y="4123"/>
                  <a:pt x="13676" y="3806"/>
                  <a:pt x="14016" y="3211"/>
                </a:cubicBezTo>
                <a:cubicBezTo>
                  <a:pt x="14495" y="2366"/>
                  <a:pt x="14244" y="1385"/>
                  <a:pt x="13399" y="723"/>
                </a:cubicBezTo>
                <a:cubicBezTo>
                  <a:pt x="12713" y="193"/>
                  <a:pt x="11924" y="1"/>
                  <a:pt x="11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06"/>
          <p:cNvSpPr/>
          <p:nvPr/>
        </p:nvSpPr>
        <p:spPr>
          <a:xfrm>
            <a:off x="750825" y="2656700"/>
            <a:ext cx="706523" cy="733902"/>
          </a:xfrm>
          <a:custGeom>
            <a:avLst/>
            <a:gdLst/>
            <a:ahLst/>
            <a:cxnLst/>
            <a:rect l="l" t="t" r="r" b="b"/>
            <a:pathLst>
              <a:path w="23123" h="24021" extrusionOk="0">
                <a:moveTo>
                  <a:pt x="14346" y="3684"/>
                </a:moveTo>
                <a:cubicBezTo>
                  <a:pt x="14720" y="3684"/>
                  <a:pt x="15093" y="3712"/>
                  <a:pt x="15453" y="3761"/>
                </a:cubicBezTo>
                <a:cubicBezTo>
                  <a:pt x="17553" y="4058"/>
                  <a:pt x="19037" y="5678"/>
                  <a:pt x="19356" y="7870"/>
                </a:cubicBezTo>
                <a:cubicBezTo>
                  <a:pt x="19425" y="8326"/>
                  <a:pt x="19425" y="8783"/>
                  <a:pt x="19448" y="8988"/>
                </a:cubicBezTo>
                <a:cubicBezTo>
                  <a:pt x="19379" y="14010"/>
                  <a:pt x="15248" y="19077"/>
                  <a:pt x="10546" y="20172"/>
                </a:cubicBezTo>
                <a:cubicBezTo>
                  <a:pt x="10477" y="20172"/>
                  <a:pt x="10386" y="20195"/>
                  <a:pt x="10295" y="20218"/>
                </a:cubicBezTo>
                <a:cubicBezTo>
                  <a:pt x="9785" y="20328"/>
                  <a:pt x="9284" y="20382"/>
                  <a:pt x="8802" y="20382"/>
                </a:cubicBezTo>
                <a:cubicBezTo>
                  <a:pt x="5767" y="20382"/>
                  <a:pt x="3441" y="18236"/>
                  <a:pt x="3835" y="14238"/>
                </a:cubicBezTo>
                <a:cubicBezTo>
                  <a:pt x="3949" y="12960"/>
                  <a:pt x="4360" y="11636"/>
                  <a:pt x="4931" y="10472"/>
                </a:cubicBezTo>
                <a:cubicBezTo>
                  <a:pt x="6574" y="7116"/>
                  <a:pt x="9154" y="4720"/>
                  <a:pt x="12874" y="3852"/>
                </a:cubicBezTo>
                <a:cubicBezTo>
                  <a:pt x="13345" y="3735"/>
                  <a:pt x="13846" y="3684"/>
                  <a:pt x="14346" y="3684"/>
                </a:cubicBezTo>
                <a:close/>
                <a:moveTo>
                  <a:pt x="14589" y="1"/>
                </a:moveTo>
                <a:cubicBezTo>
                  <a:pt x="13682" y="1"/>
                  <a:pt x="12743" y="132"/>
                  <a:pt x="11778" y="383"/>
                </a:cubicBezTo>
                <a:cubicBezTo>
                  <a:pt x="7350" y="1501"/>
                  <a:pt x="4178" y="4309"/>
                  <a:pt x="1964" y="8235"/>
                </a:cubicBezTo>
                <a:cubicBezTo>
                  <a:pt x="640" y="10609"/>
                  <a:pt x="1" y="13142"/>
                  <a:pt x="183" y="15881"/>
                </a:cubicBezTo>
                <a:cubicBezTo>
                  <a:pt x="485" y="20642"/>
                  <a:pt x="4141" y="24020"/>
                  <a:pt x="8792" y="24020"/>
                </a:cubicBezTo>
                <a:cubicBezTo>
                  <a:pt x="9069" y="24020"/>
                  <a:pt x="9349" y="24009"/>
                  <a:pt x="9633" y="23984"/>
                </a:cubicBezTo>
                <a:cubicBezTo>
                  <a:pt x="12189" y="23756"/>
                  <a:pt x="14449" y="22820"/>
                  <a:pt x="16480" y="21291"/>
                </a:cubicBezTo>
                <a:cubicBezTo>
                  <a:pt x="20498" y="18232"/>
                  <a:pt x="22826" y="14238"/>
                  <a:pt x="23123" y="9467"/>
                </a:cubicBezTo>
                <a:cubicBezTo>
                  <a:pt x="23077" y="6751"/>
                  <a:pt x="22484" y="4537"/>
                  <a:pt x="20794" y="2757"/>
                </a:cubicBezTo>
                <a:cubicBezTo>
                  <a:pt x="19007" y="855"/>
                  <a:pt x="16902" y="1"/>
                  <a:pt x="1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106"/>
          <p:cNvGrpSpPr/>
          <p:nvPr/>
        </p:nvGrpSpPr>
        <p:grpSpPr>
          <a:xfrm rot="5400000">
            <a:off x="1538850" y="3442025"/>
            <a:ext cx="560975" cy="1383925"/>
            <a:chOff x="1483850" y="3508725"/>
            <a:chExt cx="560975" cy="1383925"/>
          </a:xfrm>
        </p:grpSpPr>
        <p:sp>
          <p:nvSpPr>
            <p:cNvPr id="1649" name="Google Shape;1649;p106"/>
            <p:cNvSpPr/>
            <p:nvPr/>
          </p:nvSpPr>
          <p:spPr>
            <a:xfrm>
              <a:off x="1714975" y="3508725"/>
              <a:ext cx="91900" cy="1383925"/>
            </a:xfrm>
            <a:custGeom>
              <a:avLst/>
              <a:gdLst/>
              <a:ahLst/>
              <a:cxnLst/>
              <a:rect l="l" t="t" r="r" b="b"/>
              <a:pathLst>
                <a:path w="3676" h="55357" extrusionOk="0">
                  <a:moveTo>
                    <a:pt x="1501" y="1"/>
                  </a:moveTo>
                  <a:cubicBezTo>
                    <a:pt x="772" y="1"/>
                    <a:pt x="203" y="476"/>
                    <a:pt x="92" y="1234"/>
                  </a:cubicBezTo>
                  <a:cubicBezTo>
                    <a:pt x="0" y="1759"/>
                    <a:pt x="23" y="2307"/>
                    <a:pt x="23" y="2855"/>
                  </a:cubicBezTo>
                  <a:cubicBezTo>
                    <a:pt x="114" y="7397"/>
                    <a:pt x="343" y="11962"/>
                    <a:pt x="251" y="16527"/>
                  </a:cubicBezTo>
                  <a:cubicBezTo>
                    <a:pt x="69" y="28716"/>
                    <a:pt x="114" y="40904"/>
                    <a:pt x="571" y="53093"/>
                  </a:cubicBezTo>
                  <a:cubicBezTo>
                    <a:pt x="571" y="53504"/>
                    <a:pt x="594" y="53938"/>
                    <a:pt x="731" y="54326"/>
                  </a:cubicBezTo>
                  <a:cubicBezTo>
                    <a:pt x="925" y="54994"/>
                    <a:pt x="1485" y="55357"/>
                    <a:pt x="2142" y="55357"/>
                  </a:cubicBezTo>
                  <a:cubicBezTo>
                    <a:pt x="2181" y="55357"/>
                    <a:pt x="2220" y="55355"/>
                    <a:pt x="2260" y="55353"/>
                  </a:cubicBezTo>
                  <a:cubicBezTo>
                    <a:pt x="2899" y="55284"/>
                    <a:pt x="3424" y="54896"/>
                    <a:pt x="3584" y="54234"/>
                  </a:cubicBezTo>
                  <a:cubicBezTo>
                    <a:pt x="3675" y="53824"/>
                    <a:pt x="3675" y="53413"/>
                    <a:pt x="3675" y="53002"/>
                  </a:cubicBezTo>
                  <a:cubicBezTo>
                    <a:pt x="3515" y="44534"/>
                    <a:pt x="3333" y="36065"/>
                    <a:pt x="3150" y="27620"/>
                  </a:cubicBezTo>
                  <a:lnTo>
                    <a:pt x="3447" y="27620"/>
                  </a:lnTo>
                  <a:cubicBezTo>
                    <a:pt x="3333" y="19061"/>
                    <a:pt x="3219" y="10524"/>
                    <a:pt x="3082" y="1987"/>
                  </a:cubicBezTo>
                  <a:cubicBezTo>
                    <a:pt x="3082" y="1736"/>
                    <a:pt x="3082" y="1485"/>
                    <a:pt x="3036" y="1234"/>
                  </a:cubicBezTo>
                  <a:cubicBezTo>
                    <a:pt x="2876" y="481"/>
                    <a:pt x="2306" y="2"/>
                    <a:pt x="1552" y="2"/>
                  </a:cubicBezTo>
                  <a:cubicBezTo>
                    <a:pt x="1535" y="1"/>
                    <a:pt x="1518"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06"/>
            <p:cNvSpPr/>
            <p:nvPr/>
          </p:nvSpPr>
          <p:spPr>
            <a:xfrm>
              <a:off x="1943800" y="3520150"/>
              <a:ext cx="101025" cy="1345600"/>
            </a:xfrm>
            <a:custGeom>
              <a:avLst/>
              <a:gdLst/>
              <a:ahLst/>
              <a:cxnLst/>
              <a:rect l="l" t="t" r="r" b="b"/>
              <a:pathLst>
                <a:path w="4041" h="53824" extrusionOk="0">
                  <a:moveTo>
                    <a:pt x="1523" y="0"/>
                  </a:moveTo>
                  <a:cubicBezTo>
                    <a:pt x="817" y="0"/>
                    <a:pt x="247" y="454"/>
                    <a:pt x="91" y="1234"/>
                  </a:cubicBezTo>
                  <a:cubicBezTo>
                    <a:pt x="0" y="1667"/>
                    <a:pt x="0" y="2147"/>
                    <a:pt x="0" y="2580"/>
                  </a:cubicBezTo>
                  <a:cubicBezTo>
                    <a:pt x="114" y="5958"/>
                    <a:pt x="297" y="9314"/>
                    <a:pt x="343" y="12669"/>
                  </a:cubicBezTo>
                  <a:cubicBezTo>
                    <a:pt x="548" y="25269"/>
                    <a:pt x="685" y="37868"/>
                    <a:pt x="868" y="50491"/>
                  </a:cubicBezTo>
                  <a:cubicBezTo>
                    <a:pt x="868" y="50947"/>
                    <a:pt x="868" y="51404"/>
                    <a:pt x="913" y="51860"/>
                  </a:cubicBezTo>
                  <a:cubicBezTo>
                    <a:pt x="936" y="52134"/>
                    <a:pt x="959" y="52431"/>
                    <a:pt x="1050" y="52705"/>
                  </a:cubicBezTo>
                  <a:cubicBezTo>
                    <a:pt x="1273" y="53394"/>
                    <a:pt x="1842" y="53824"/>
                    <a:pt x="2484" y="53824"/>
                  </a:cubicBezTo>
                  <a:cubicBezTo>
                    <a:pt x="2501" y="53824"/>
                    <a:pt x="2517" y="53824"/>
                    <a:pt x="2534" y="53823"/>
                  </a:cubicBezTo>
                  <a:cubicBezTo>
                    <a:pt x="3196" y="53800"/>
                    <a:pt x="3789" y="53321"/>
                    <a:pt x="3949" y="52613"/>
                  </a:cubicBezTo>
                  <a:cubicBezTo>
                    <a:pt x="4040" y="52225"/>
                    <a:pt x="4040" y="51792"/>
                    <a:pt x="4017" y="51381"/>
                  </a:cubicBezTo>
                  <a:cubicBezTo>
                    <a:pt x="4017" y="50605"/>
                    <a:pt x="3926" y="49806"/>
                    <a:pt x="3926" y="49030"/>
                  </a:cubicBezTo>
                  <a:cubicBezTo>
                    <a:pt x="3858" y="41680"/>
                    <a:pt x="3812" y="34353"/>
                    <a:pt x="3744" y="25679"/>
                  </a:cubicBezTo>
                  <a:cubicBezTo>
                    <a:pt x="3561" y="18741"/>
                    <a:pt x="3356" y="10501"/>
                    <a:pt x="3127" y="2238"/>
                  </a:cubicBezTo>
                  <a:cubicBezTo>
                    <a:pt x="3127" y="1918"/>
                    <a:pt x="3127" y="1576"/>
                    <a:pt x="3059" y="1256"/>
                  </a:cubicBezTo>
                  <a:cubicBezTo>
                    <a:pt x="2899" y="480"/>
                    <a:pt x="2306" y="1"/>
                    <a:pt x="1575" y="1"/>
                  </a:cubicBezTo>
                  <a:cubicBezTo>
                    <a:pt x="1558" y="1"/>
                    <a:pt x="1540" y="0"/>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06"/>
            <p:cNvSpPr/>
            <p:nvPr/>
          </p:nvSpPr>
          <p:spPr>
            <a:xfrm>
              <a:off x="1483850" y="3513750"/>
              <a:ext cx="128425" cy="1328600"/>
            </a:xfrm>
            <a:custGeom>
              <a:avLst/>
              <a:gdLst/>
              <a:ahLst/>
              <a:cxnLst/>
              <a:rect l="l" t="t" r="r" b="b"/>
              <a:pathLst>
                <a:path w="5137" h="53144" extrusionOk="0">
                  <a:moveTo>
                    <a:pt x="1600" y="1"/>
                  </a:moveTo>
                  <a:cubicBezTo>
                    <a:pt x="757" y="1"/>
                    <a:pt x="156" y="608"/>
                    <a:pt x="69" y="1627"/>
                  </a:cubicBezTo>
                  <a:cubicBezTo>
                    <a:pt x="1" y="2334"/>
                    <a:pt x="1" y="3042"/>
                    <a:pt x="24" y="3749"/>
                  </a:cubicBezTo>
                  <a:cubicBezTo>
                    <a:pt x="115" y="6214"/>
                    <a:pt x="229" y="8702"/>
                    <a:pt x="321" y="11190"/>
                  </a:cubicBezTo>
                  <a:cubicBezTo>
                    <a:pt x="572" y="19019"/>
                    <a:pt x="777" y="26871"/>
                    <a:pt x="1097" y="34700"/>
                  </a:cubicBezTo>
                  <a:cubicBezTo>
                    <a:pt x="1302" y="39905"/>
                    <a:pt x="1644" y="45132"/>
                    <a:pt x="1941" y="50336"/>
                  </a:cubicBezTo>
                  <a:cubicBezTo>
                    <a:pt x="1964" y="50792"/>
                    <a:pt x="2010" y="51249"/>
                    <a:pt x="2078" y="51705"/>
                  </a:cubicBezTo>
                  <a:cubicBezTo>
                    <a:pt x="2235" y="52621"/>
                    <a:pt x="2807" y="53144"/>
                    <a:pt x="3602" y="53144"/>
                  </a:cubicBezTo>
                  <a:cubicBezTo>
                    <a:pt x="3619" y="53144"/>
                    <a:pt x="3636" y="53144"/>
                    <a:pt x="3653" y="53143"/>
                  </a:cubicBezTo>
                  <a:cubicBezTo>
                    <a:pt x="4475" y="53120"/>
                    <a:pt x="5045" y="52504"/>
                    <a:pt x="5114" y="51591"/>
                  </a:cubicBezTo>
                  <a:cubicBezTo>
                    <a:pt x="5137" y="51180"/>
                    <a:pt x="5114" y="50747"/>
                    <a:pt x="5091" y="50336"/>
                  </a:cubicBezTo>
                  <a:cubicBezTo>
                    <a:pt x="4931" y="48350"/>
                    <a:pt x="4726" y="46387"/>
                    <a:pt x="4635" y="44401"/>
                  </a:cubicBezTo>
                  <a:cubicBezTo>
                    <a:pt x="4315" y="37348"/>
                    <a:pt x="4018" y="30318"/>
                    <a:pt x="3722" y="23265"/>
                  </a:cubicBezTo>
                  <a:lnTo>
                    <a:pt x="3790" y="23265"/>
                  </a:lnTo>
                  <a:cubicBezTo>
                    <a:pt x="3630" y="18791"/>
                    <a:pt x="3493" y="14317"/>
                    <a:pt x="3356" y="9844"/>
                  </a:cubicBezTo>
                  <a:cubicBezTo>
                    <a:pt x="3288" y="7150"/>
                    <a:pt x="3197" y="4457"/>
                    <a:pt x="3128" y="1764"/>
                  </a:cubicBezTo>
                  <a:cubicBezTo>
                    <a:pt x="3082" y="714"/>
                    <a:pt x="2557" y="74"/>
                    <a:pt x="1736" y="6"/>
                  </a:cubicBezTo>
                  <a:cubicBezTo>
                    <a:pt x="1690" y="3"/>
                    <a:pt x="1644" y="1"/>
                    <a:pt x="1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106"/>
          <p:cNvSpPr/>
          <p:nvPr/>
        </p:nvSpPr>
        <p:spPr>
          <a:xfrm rot="3599956">
            <a:off x="5175964" y="3401400"/>
            <a:ext cx="1499617" cy="1761561"/>
          </a:xfrm>
          <a:custGeom>
            <a:avLst/>
            <a:gdLst/>
            <a:ahLst/>
            <a:cxnLst/>
            <a:rect l="l" t="t" r="r" b="b"/>
            <a:pathLst>
              <a:path w="59986" h="70464" extrusionOk="0">
                <a:moveTo>
                  <a:pt x="52268" y="0"/>
                </a:moveTo>
                <a:cubicBezTo>
                  <a:pt x="46734" y="0"/>
                  <a:pt x="41274" y="770"/>
                  <a:pt x="35905" y="2178"/>
                </a:cubicBezTo>
                <a:cubicBezTo>
                  <a:pt x="30632" y="3570"/>
                  <a:pt x="25862" y="5967"/>
                  <a:pt x="21365" y="9049"/>
                </a:cubicBezTo>
                <a:cubicBezTo>
                  <a:pt x="16709" y="12221"/>
                  <a:pt x="12555" y="15965"/>
                  <a:pt x="9085" y="20416"/>
                </a:cubicBezTo>
                <a:cubicBezTo>
                  <a:pt x="5867" y="24547"/>
                  <a:pt x="3721" y="29226"/>
                  <a:pt x="2352" y="34316"/>
                </a:cubicBezTo>
                <a:cubicBezTo>
                  <a:pt x="1119" y="38927"/>
                  <a:pt x="1" y="43538"/>
                  <a:pt x="47" y="48376"/>
                </a:cubicBezTo>
                <a:cubicBezTo>
                  <a:pt x="343" y="55475"/>
                  <a:pt x="1325" y="62391"/>
                  <a:pt x="4863" y="68737"/>
                </a:cubicBezTo>
                <a:cubicBezTo>
                  <a:pt x="5512" y="69925"/>
                  <a:pt x="6072" y="70464"/>
                  <a:pt x="7130" y="70464"/>
                </a:cubicBezTo>
                <a:cubicBezTo>
                  <a:pt x="7373" y="70464"/>
                  <a:pt x="7642" y="70435"/>
                  <a:pt x="7944" y="70380"/>
                </a:cubicBezTo>
                <a:cubicBezTo>
                  <a:pt x="11003" y="69832"/>
                  <a:pt x="14061" y="69216"/>
                  <a:pt x="17074" y="68554"/>
                </a:cubicBezTo>
                <a:cubicBezTo>
                  <a:pt x="18740" y="68189"/>
                  <a:pt x="20384" y="67709"/>
                  <a:pt x="21982" y="67162"/>
                </a:cubicBezTo>
                <a:cubicBezTo>
                  <a:pt x="23214" y="66705"/>
                  <a:pt x="23579" y="65929"/>
                  <a:pt x="23397" y="64605"/>
                </a:cubicBezTo>
                <a:cubicBezTo>
                  <a:pt x="23328" y="64103"/>
                  <a:pt x="23260" y="63624"/>
                  <a:pt x="23146" y="63122"/>
                </a:cubicBezTo>
                <a:cubicBezTo>
                  <a:pt x="22050" y="57644"/>
                  <a:pt x="21890" y="52097"/>
                  <a:pt x="22096" y="46528"/>
                </a:cubicBezTo>
                <a:cubicBezTo>
                  <a:pt x="22119" y="45615"/>
                  <a:pt x="22233" y="44702"/>
                  <a:pt x="22461" y="43834"/>
                </a:cubicBezTo>
                <a:cubicBezTo>
                  <a:pt x="24127" y="36895"/>
                  <a:pt x="27665" y="31143"/>
                  <a:pt x="33371" y="26807"/>
                </a:cubicBezTo>
                <a:cubicBezTo>
                  <a:pt x="37503" y="23657"/>
                  <a:pt x="42068" y="21306"/>
                  <a:pt x="46975" y="19708"/>
                </a:cubicBezTo>
                <a:cubicBezTo>
                  <a:pt x="50559" y="18544"/>
                  <a:pt x="54211" y="17562"/>
                  <a:pt x="57817" y="16512"/>
                </a:cubicBezTo>
                <a:cubicBezTo>
                  <a:pt x="59575" y="16010"/>
                  <a:pt x="59986" y="15462"/>
                  <a:pt x="59940" y="13682"/>
                </a:cubicBezTo>
                <a:cubicBezTo>
                  <a:pt x="59849" y="11445"/>
                  <a:pt x="59803" y="9185"/>
                  <a:pt x="59598" y="6971"/>
                </a:cubicBezTo>
                <a:cubicBezTo>
                  <a:pt x="59461" y="5533"/>
                  <a:pt x="59164" y="4095"/>
                  <a:pt x="58845" y="2680"/>
                </a:cubicBezTo>
                <a:cubicBezTo>
                  <a:pt x="58502" y="1265"/>
                  <a:pt x="57612" y="352"/>
                  <a:pt x="56105" y="192"/>
                </a:cubicBezTo>
                <a:cubicBezTo>
                  <a:pt x="55489" y="124"/>
                  <a:pt x="54850" y="55"/>
                  <a:pt x="54234" y="33"/>
                </a:cubicBezTo>
                <a:cubicBezTo>
                  <a:pt x="53578" y="11"/>
                  <a:pt x="52922" y="0"/>
                  <a:pt x="52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07"/>
          <p:cNvSpPr/>
          <p:nvPr/>
        </p:nvSpPr>
        <p:spPr>
          <a:xfrm flipH="1">
            <a:off x="6255412" y="107967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1</a:t>
            </a:r>
            <a:endParaRPr sz="3500">
              <a:solidFill>
                <a:schemeClr val="lt1"/>
              </a:solidFill>
              <a:latin typeface="Montserrat ExtraBold"/>
              <a:ea typeface="Montserrat ExtraBold"/>
              <a:cs typeface="Montserrat ExtraBold"/>
              <a:sym typeface="Montserrat ExtraBold"/>
            </a:endParaRPr>
          </a:p>
        </p:txBody>
      </p:sp>
      <p:sp>
        <p:nvSpPr>
          <p:cNvPr id="1658" name="Google Shape;1658;p107"/>
          <p:cNvSpPr/>
          <p:nvPr/>
        </p:nvSpPr>
        <p:spPr>
          <a:xfrm>
            <a:off x="3289875" y="104307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Mercury is the closest planet to the Sun </a:t>
            </a:r>
            <a:endParaRPr/>
          </a:p>
        </p:txBody>
      </p:sp>
      <p:sp>
        <p:nvSpPr>
          <p:cNvPr id="1659" name="Google Shape;1659;p107"/>
          <p:cNvSpPr/>
          <p:nvPr/>
        </p:nvSpPr>
        <p:spPr>
          <a:xfrm flipH="1">
            <a:off x="7304650" y="10796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60" name="Google Shape;1660;p107"/>
          <p:cNvSpPr/>
          <p:nvPr/>
        </p:nvSpPr>
        <p:spPr>
          <a:xfrm flipH="1">
            <a:off x="2122250" y="107967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61" name="Google Shape;1661;p107"/>
          <p:cNvSpPr/>
          <p:nvPr/>
        </p:nvSpPr>
        <p:spPr>
          <a:xfrm flipH="1">
            <a:off x="1072925" y="10796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a:t>
            </a:r>
            <a:endParaRPr sz="2000">
              <a:solidFill>
                <a:schemeClr val="lt1"/>
              </a:solidFill>
              <a:latin typeface="Montserrat ExtraBold"/>
              <a:ea typeface="Montserrat ExtraBold"/>
              <a:cs typeface="Montserrat ExtraBold"/>
              <a:sym typeface="Montserrat ExtraBold"/>
            </a:endParaRPr>
          </a:p>
        </p:txBody>
      </p:sp>
      <p:sp>
        <p:nvSpPr>
          <p:cNvPr id="1662" name="Google Shape;1662;p10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cxnSp>
        <p:nvCxnSpPr>
          <p:cNvPr id="1663" name="Google Shape;1663;p107"/>
          <p:cNvCxnSpPr>
            <a:stCxn id="1661" idx="2"/>
            <a:endCxn id="1660" idx="6"/>
          </p:cNvCxnSpPr>
          <p:nvPr/>
        </p:nvCxnSpPr>
        <p:spPr>
          <a:xfrm>
            <a:off x="1839425" y="146292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64" name="Google Shape;1664;p107"/>
          <p:cNvCxnSpPr>
            <a:stCxn id="1660" idx="2"/>
            <a:endCxn id="1658" idx="1"/>
          </p:cNvCxnSpPr>
          <p:nvPr/>
        </p:nvCxnSpPr>
        <p:spPr>
          <a:xfrm>
            <a:off x="2888750" y="14629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65" name="Google Shape;1665;p107"/>
          <p:cNvCxnSpPr>
            <a:stCxn id="1658" idx="3"/>
            <a:endCxn id="1657" idx="6"/>
          </p:cNvCxnSpPr>
          <p:nvPr/>
        </p:nvCxnSpPr>
        <p:spPr>
          <a:xfrm>
            <a:off x="5854275" y="14629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66" name="Google Shape;1666;p107"/>
          <p:cNvCxnSpPr>
            <a:stCxn id="1657" idx="2"/>
            <a:endCxn id="1659" idx="6"/>
          </p:cNvCxnSpPr>
          <p:nvPr/>
        </p:nvCxnSpPr>
        <p:spPr>
          <a:xfrm>
            <a:off x="7021912" y="1462925"/>
            <a:ext cx="282600" cy="0"/>
          </a:xfrm>
          <a:prstGeom prst="straightConnector1">
            <a:avLst/>
          </a:prstGeom>
          <a:noFill/>
          <a:ln w="38100" cap="flat" cmpd="sng">
            <a:solidFill>
              <a:schemeClr val="accent1"/>
            </a:solidFill>
            <a:prstDash val="solid"/>
            <a:round/>
            <a:headEnd type="none" w="med" len="med"/>
            <a:tailEnd type="none" w="med" len="med"/>
          </a:ln>
        </p:spPr>
      </p:cxnSp>
      <p:sp>
        <p:nvSpPr>
          <p:cNvPr id="1667" name="Google Shape;1667;p107"/>
          <p:cNvSpPr/>
          <p:nvPr/>
        </p:nvSpPr>
        <p:spPr>
          <a:xfrm flipH="1">
            <a:off x="6255412" y="195762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2</a:t>
            </a:r>
            <a:endParaRPr sz="3500">
              <a:solidFill>
                <a:schemeClr val="lt1"/>
              </a:solidFill>
              <a:latin typeface="Montserrat ExtraBold"/>
              <a:ea typeface="Montserrat ExtraBold"/>
              <a:cs typeface="Montserrat ExtraBold"/>
              <a:sym typeface="Montserrat ExtraBold"/>
            </a:endParaRPr>
          </a:p>
        </p:txBody>
      </p:sp>
      <p:sp>
        <p:nvSpPr>
          <p:cNvPr id="1668" name="Google Shape;1668;p107"/>
          <p:cNvSpPr/>
          <p:nvPr/>
        </p:nvSpPr>
        <p:spPr>
          <a:xfrm>
            <a:off x="3289875" y="192102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 </a:t>
            </a:r>
            <a:endParaRPr/>
          </a:p>
        </p:txBody>
      </p:sp>
      <p:sp>
        <p:nvSpPr>
          <p:cNvPr id="1669" name="Google Shape;1669;p107"/>
          <p:cNvSpPr/>
          <p:nvPr/>
        </p:nvSpPr>
        <p:spPr>
          <a:xfrm flipH="1">
            <a:off x="7304650" y="19576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70" name="Google Shape;1670;p107"/>
          <p:cNvSpPr/>
          <p:nvPr/>
        </p:nvSpPr>
        <p:spPr>
          <a:xfrm flipH="1">
            <a:off x="2122250" y="195762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71" name="Google Shape;1671;p107"/>
          <p:cNvSpPr/>
          <p:nvPr/>
        </p:nvSpPr>
        <p:spPr>
          <a:xfrm flipH="1">
            <a:off x="1072925" y="19576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B</a:t>
            </a:r>
            <a:endParaRPr sz="2000">
              <a:solidFill>
                <a:schemeClr val="lt1"/>
              </a:solidFill>
              <a:latin typeface="Montserrat ExtraBold"/>
              <a:ea typeface="Montserrat ExtraBold"/>
              <a:cs typeface="Montserrat ExtraBold"/>
              <a:sym typeface="Montserrat ExtraBold"/>
            </a:endParaRPr>
          </a:p>
        </p:txBody>
      </p:sp>
      <p:sp>
        <p:nvSpPr>
          <p:cNvPr id="1672" name="Google Shape;1672;p107"/>
          <p:cNvSpPr/>
          <p:nvPr/>
        </p:nvSpPr>
        <p:spPr>
          <a:xfrm flipH="1">
            <a:off x="6255412" y="283557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3</a:t>
            </a:r>
            <a:endParaRPr sz="3500">
              <a:solidFill>
                <a:schemeClr val="lt1"/>
              </a:solidFill>
              <a:latin typeface="Montserrat ExtraBold"/>
              <a:ea typeface="Montserrat ExtraBold"/>
              <a:cs typeface="Montserrat ExtraBold"/>
              <a:sym typeface="Montserrat ExtraBold"/>
            </a:endParaRPr>
          </a:p>
        </p:txBody>
      </p:sp>
      <p:sp>
        <p:nvSpPr>
          <p:cNvPr id="1673" name="Google Shape;1673;p107"/>
          <p:cNvSpPr/>
          <p:nvPr/>
        </p:nvSpPr>
        <p:spPr>
          <a:xfrm>
            <a:off x="3289875" y="279897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cold place </a:t>
            </a:r>
            <a:endParaRPr/>
          </a:p>
        </p:txBody>
      </p:sp>
      <p:sp>
        <p:nvSpPr>
          <p:cNvPr id="1674" name="Google Shape;1674;p107"/>
          <p:cNvSpPr/>
          <p:nvPr/>
        </p:nvSpPr>
        <p:spPr>
          <a:xfrm flipH="1">
            <a:off x="7304650" y="28355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75" name="Google Shape;1675;p107"/>
          <p:cNvSpPr/>
          <p:nvPr/>
        </p:nvSpPr>
        <p:spPr>
          <a:xfrm flipH="1">
            <a:off x="2122250" y="283557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76" name="Google Shape;1676;p107"/>
          <p:cNvSpPr/>
          <p:nvPr/>
        </p:nvSpPr>
        <p:spPr>
          <a:xfrm flipH="1">
            <a:off x="1072925" y="283557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C</a:t>
            </a:r>
            <a:endParaRPr sz="2000">
              <a:solidFill>
                <a:schemeClr val="lt1"/>
              </a:solidFill>
              <a:latin typeface="Montserrat ExtraBold"/>
              <a:ea typeface="Montserrat ExtraBold"/>
              <a:cs typeface="Montserrat ExtraBold"/>
              <a:sym typeface="Montserrat ExtraBold"/>
            </a:endParaRPr>
          </a:p>
        </p:txBody>
      </p:sp>
      <p:sp>
        <p:nvSpPr>
          <p:cNvPr id="1677" name="Google Shape;1677;p107"/>
          <p:cNvSpPr/>
          <p:nvPr/>
        </p:nvSpPr>
        <p:spPr>
          <a:xfrm flipH="1">
            <a:off x="6255412" y="3713525"/>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Montserrat ExtraBold"/>
                <a:ea typeface="Montserrat ExtraBold"/>
                <a:cs typeface="Montserrat ExtraBold"/>
                <a:sym typeface="Montserrat ExtraBold"/>
              </a:rPr>
              <a:t>4</a:t>
            </a:r>
            <a:endParaRPr sz="3500">
              <a:solidFill>
                <a:schemeClr val="lt1"/>
              </a:solidFill>
              <a:latin typeface="Montserrat ExtraBold"/>
              <a:ea typeface="Montserrat ExtraBold"/>
              <a:cs typeface="Montserrat ExtraBold"/>
              <a:sym typeface="Montserrat ExtraBold"/>
            </a:endParaRPr>
          </a:p>
        </p:txBody>
      </p:sp>
      <p:sp>
        <p:nvSpPr>
          <p:cNvPr id="1678" name="Google Shape;1678;p107"/>
          <p:cNvSpPr/>
          <p:nvPr/>
        </p:nvSpPr>
        <p:spPr>
          <a:xfrm>
            <a:off x="3289875" y="3676925"/>
            <a:ext cx="2564400" cy="83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in the Solar System </a:t>
            </a:r>
            <a:endParaRPr/>
          </a:p>
        </p:txBody>
      </p:sp>
      <p:sp>
        <p:nvSpPr>
          <p:cNvPr id="1679" name="Google Shape;1679;p107"/>
          <p:cNvSpPr/>
          <p:nvPr/>
        </p:nvSpPr>
        <p:spPr>
          <a:xfrm flipH="1">
            <a:off x="7304650" y="37135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t>
            </a:r>
            <a:endParaRPr sz="2000">
              <a:solidFill>
                <a:schemeClr val="lt1"/>
              </a:solidFill>
              <a:latin typeface="Montserrat ExtraBold"/>
              <a:ea typeface="Montserrat ExtraBold"/>
              <a:cs typeface="Montserrat ExtraBold"/>
              <a:sym typeface="Montserrat ExtraBold"/>
            </a:endParaRPr>
          </a:p>
        </p:txBody>
      </p:sp>
      <p:sp>
        <p:nvSpPr>
          <p:cNvPr id="1680" name="Google Shape;1680;p107"/>
          <p:cNvSpPr/>
          <p:nvPr/>
        </p:nvSpPr>
        <p:spPr>
          <a:xfrm flipH="1">
            <a:off x="2122250" y="3713525"/>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681" name="Google Shape;1681;p107"/>
          <p:cNvSpPr/>
          <p:nvPr/>
        </p:nvSpPr>
        <p:spPr>
          <a:xfrm flipH="1">
            <a:off x="1072925" y="3713525"/>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D</a:t>
            </a:r>
            <a:endParaRPr sz="2000">
              <a:solidFill>
                <a:schemeClr val="lt1"/>
              </a:solidFill>
              <a:latin typeface="Montserrat ExtraBold"/>
              <a:ea typeface="Montserrat ExtraBold"/>
              <a:cs typeface="Montserrat ExtraBold"/>
              <a:sym typeface="Montserrat ExtraBold"/>
            </a:endParaRPr>
          </a:p>
        </p:txBody>
      </p:sp>
      <p:cxnSp>
        <p:nvCxnSpPr>
          <p:cNvPr id="1682" name="Google Shape;1682;p107"/>
          <p:cNvCxnSpPr>
            <a:stCxn id="1671" idx="2"/>
            <a:endCxn id="1670" idx="6"/>
          </p:cNvCxnSpPr>
          <p:nvPr/>
        </p:nvCxnSpPr>
        <p:spPr>
          <a:xfrm>
            <a:off x="1839425" y="234087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83" name="Google Shape;1683;p107"/>
          <p:cNvCxnSpPr>
            <a:stCxn id="1670" idx="2"/>
            <a:endCxn id="1668" idx="1"/>
          </p:cNvCxnSpPr>
          <p:nvPr/>
        </p:nvCxnSpPr>
        <p:spPr>
          <a:xfrm>
            <a:off x="2888750" y="23408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4" name="Google Shape;1684;p107"/>
          <p:cNvCxnSpPr>
            <a:stCxn id="1668" idx="3"/>
            <a:endCxn id="1667" idx="6"/>
          </p:cNvCxnSpPr>
          <p:nvPr/>
        </p:nvCxnSpPr>
        <p:spPr>
          <a:xfrm>
            <a:off x="5854275" y="23408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5" name="Google Shape;1685;p107"/>
          <p:cNvCxnSpPr>
            <a:stCxn id="1667" idx="2"/>
            <a:endCxn id="1669" idx="6"/>
          </p:cNvCxnSpPr>
          <p:nvPr/>
        </p:nvCxnSpPr>
        <p:spPr>
          <a:xfrm>
            <a:off x="7021912" y="2340875"/>
            <a:ext cx="282600" cy="0"/>
          </a:xfrm>
          <a:prstGeom prst="straightConnector1">
            <a:avLst/>
          </a:prstGeom>
          <a:noFill/>
          <a:ln w="38100" cap="flat" cmpd="sng">
            <a:solidFill>
              <a:schemeClr val="accent1"/>
            </a:solidFill>
            <a:prstDash val="solid"/>
            <a:round/>
            <a:headEnd type="none" w="med" len="med"/>
            <a:tailEnd type="none" w="med" len="med"/>
          </a:ln>
        </p:spPr>
      </p:cxnSp>
      <p:cxnSp>
        <p:nvCxnSpPr>
          <p:cNvPr id="1686" name="Google Shape;1686;p107"/>
          <p:cNvCxnSpPr>
            <a:stCxn id="1676" idx="2"/>
            <a:endCxn id="1675" idx="6"/>
          </p:cNvCxnSpPr>
          <p:nvPr/>
        </p:nvCxnSpPr>
        <p:spPr>
          <a:xfrm>
            <a:off x="1839425" y="321882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87" name="Google Shape;1687;p107"/>
          <p:cNvCxnSpPr>
            <a:stCxn id="1675" idx="2"/>
            <a:endCxn id="1673" idx="1"/>
          </p:cNvCxnSpPr>
          <p:nvPr/>
        </p:nvCxnSpPr>
        <p:spPr>
          <a:xfrm>
            <a:off x="2888750" y="32188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8" name="Google Shape;1688;p107"/>
          <p:cNvCxnSpPr>
            <a:stCxn id="1673" idx="3"/>
            <a:endCxn id="1672" idx="6"/>
          </p:cNvCxnSpPr>
          <p:nvPr/>
        </p:nvCxnSpPr>
        <p:spPr>
          <a:xfrm>
            <a:off x="5854275" y="321882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89" name="Google Shape;1689;p107"/>
          <p:cNvCxnSpPr>
            <a:stCxn id="1672" idx="2"/>
            <a:endCxn id="1674" idx="6"/>
          </p:cNvCxnSpPr>
          <p:nvPr/>
        </p:nvCxnSpPr>
        <p:spPr>
          <a:xfrm>
            <a:off x="7021912" y="3218825"/>
            <a:ext cx="282600" cy="0"/>
          </a:xfrm>
          <a:prstGeom prst="straightConnector1">
            <a:avLst/>
          </a:prstGeom>
          <a:noFill/>
          <a:ln w="38100" cap="flat" cmpd="sng">
            <a:solidFill>
              <a:schemeClr val="accent1"/>
            </a:solidFill>
            <a:prstDash val="solid"/>
            <a:round/>
            <a:headEnd type="none" w="med" len="med"/>
            <a:tailEnd type="none" w="med" len="med"/>
          </a:ln>
        </p:spPr>
      </p:cxnSp>
      <p:cxnSp>
        <p:nvCxnSpPr>
          <p:cNvPr id="1690" name="Google Shape;1690;p107"/>
          <p:cNvCxnSpPr>
            <a:stCxn id="1681" idx="2"/>
            <a:endCxn id="1680" idx="6"/>
          </p:cNvCxnSpPr>
          <p:nvPr/>
        </p:nvCxnSpPr>
        <p:spPr>
          <a:xfrm>
            <a:off x="1839425" y="4096775"/>
            <a:ext cx="282900" cy="0"/>
          </a:xfrm>
          <a:prstGeom prst="straightConnector1">
            <a:avLst/>
          </a:prstGeom>
          <a:noFill/>
          <a:ln w="38100" cap="flat" cmpd="sng">
            <a:solidFill>
              <a:schemeClr val="accent1"/>
            </a:solidFill>
            <a:prstDash val="solid"/>
            <a:round/>
            <a:headEnd type="none" w="med" len="med"/>
            <a:tailEnd type="none" w="med" len="med"/>
          </a:ln>
        </p:spPr>
      </p:cxnSp>
      <p:cxnSp>
        <p:nvCxnSpPr>
          <p:cNvPr id="1691" name="Google Shape;1691;p107"/>
          <p:cNvCxnSpPr>
            <a:stCxn id="1680" idx="2"/>
            <a:endCxn id="1678" idx="1"/>
          </p:cNvCxnSpPr>
          <p:nvPr/>
        </p:nvCxnSpPr>
        <p:spPr>
          <a:xfrm>
            <a:off x="2888750" y="40967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92" name="Google Shape;1692;p107"/>
          <p:cNvCxnSpPr>
            <a:stCxn id="1678" idx="3"/>
            <a:endCxn id="1677" idx="6"/>
          </p:cNvCxnSpPr>
          <p:nvPr/>
        </p:nvCxnSpPr>
        <p:spPr>
          <a:xfrm>
            <a:off x="5854275" y="4096775"/>
            <a:ext cx="401100" cy="0"/>
          </a:xfrm>
          <a:prstGeom prst="straightConnector1">
            <a:avLst/>
          </a:prstGeom>
          <a:noFill/>
          <a:ln w="38100" cap="flat" cmpd="sng">
            <a:solidFill>
              <a:schemeClr val="accent1"/>
            </a:solidFill>
            <a:prstDash val="solid"/>
            <a:round/>
            <a:headEnd type="none" w="med" len="med"/>
            <a:tailEnd type="none" w="med" len="med"/>
          </a:ln>
        </p:spPr>
      </p:cxnSp>
      <p:cxnSp>
        <p:nvCxnSpPr>
          <p:cNvPr id="1693" name="Google Shape;1693;p107"/>
          <p:cNvCxnSpPr>
            <a:stCxn id="1677" idx="2"/>
            <a:endCxn id="1679" idx="6"/>
          </p:cNvCxnSpPr>
          <p:nvPr/>
        </p:nvCxnSpPr>
        <p:spPr>
          <a:xfrm>
            <a:off x="7021912" y="4096775"/>
            <a:ext cx="282600" cy="0"/>
          </a:xfrm>
          <a:prstGeom prst="straightConnector1">
            <a:avLst/>
          </a:prstGeom>
          <a:noFill/>
          <a:ln w="38100" cap="flat" cmpd="sng">
            <a:solidFill>
              <a:schemeClr val="accent1"/>
            </a:solidFill>
            <a:prstDash val="solid"/>
            <a:round/>
            <a:headEnd type="none" w="med" len="med"/>
            <a:tailEnd type="none" w="med" len="med"/>
          </a:ln>
        </p:spPr>
      </p:cxnSp>
      <p:grpSp>
        <p:nvGrpSpPr>
          <p:cNvPr id="1694" name="Google Shape;1694;p107"/>
          <p:cNvGrpSpPr/>
          <p:nvPr/>
        </p:nvGrpSpPr>
        <p:grpSpPr>
          <a:xfrm>
            <a:off x="2369932" y="3905230"/>
            <a:ext cx="271213" cy="383088"/>
            <a:chOff x="1333682" y="3344330"/>
            <a:chExt cx="271213" cy="383088"/>
          </a:xfrm>
        </p:grpSpPr>
        <p:sp>
          <p:nvSpPr>
            <p:cNvPr id="1695" name="Google Shape;1695;p107"/>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07"/>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7"/>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7"/>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7"/>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7"/>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7"/>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07"/>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07"/>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07"/>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07"/>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107"/>
          <p:cNvGrpSpPr/>
          <p:nvPr/>
        </p:nvGrpSpPr>
        <p:grpSpPr>
          <a:xfrm>
            <a:off x="2330867" y="1281818"/>
            <a:ext cx="349354" cy="362223"/>
            <a:chOff x="1297654" y="1504481"/>
            <a:chExt cx="349354" cy="362223"/>
          </a:xfrm>
        </p:grpSpPr>
        <p:sp>
          <p:nvSpPr>
            <p:cNvPr id="1707" name="Google Shape;1707;p107"/>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07"/>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07"/>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107"/>
          <p:cNvGrpSpPr/>
          <p:nvPr/>
        </p:nvGrpSpPr>
        <p:grpSpPr>
          <a:xfrm>
            <a:off x="2333905" y="2169621"/>
            <a:ext cx="343269" cy="342505"/>
            <a:chOff x="1745217" y="1515471"/>
            <a:chExt cx="343269" cy="342505"/>
          </a:xfrm>
        </p:grpSpPr>
        <p:sp>
          <p:nvSpPr>
            <p:cNvPr id="1711" name="Google Shape;1711;p107"/>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07"/>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7"/>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7"/>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107"/>
          <p:cNvSpPr/>
          <p:nvPr/>
        </p:nvSpPr>
        <p:spPr>
          <a:xfrm>
            <a:off x="2332014" y="304017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08"/>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
        <p:nvSpPr>
          <p:cNvPr id="1721" name="Google Shape;1721;p108"/>
          <p:cNvSpPr/>
          <p:nvPr/>
        </p:nvSpPr>
        <p:spPr>
          <a:xfrm>
            <a:off x="771075" y="2947775"/>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Neptune is the farthest planet from the Sun</a:t>
            </a:r>
            <a:endParaRPr/>
          </a:p>
        </p:txBody>
      </p:sp>
      <p:sp>
        <p:nvSpPr>
          <p:cNvPr id="1722" name="Google Shape;1722;p108"/>
          <p:cNvSpPr/>
          <p:nvPr/>
        </p:nvSpPr>
        <p:spPr>
          <a:xfrm>
            <a:off x="2735425" y="2934666"/>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several rings</a:t>
            </a:r>
            <a:endParaRPr/>
          </a:p>
        </p:txBody>
      </p:sp>
      <p:sp>
        <p:nvSpPr>
          <p:cNvPr id="1723" name="Google Shape;1723;p108"/>
          <p:cNvSpPr/>
          <p:nvPr/>
        </p:nvSpPr>
        <p:spPr>
          <a:xfrm>
            <a:off x="4699775" y="2932988"/>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is the biggest planet of them all</a:t>
            </a:r>
            <a:endParaRPr/>
          </a:p>
        </p:txBody>
      </p:sp>
      <p:sp>
        <p:nvSpPr>
          <p:cNvPr id="1724" name="Google Shape;1724;p108"/>
          <p:cNvSpPr/>
          <p:nvPr/>
        </p:nvSpPr>
        <p:spPr>
          <a:xfrm>
            <a:off x="6664125" y="2947763"/>
            <a:ext cx="1708800" cy="121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 very cold place</a:t>
            </a:r>
            <a:endParaRPr/>
          </a:p>
        </p:txBody>
      </p:sp>
      <p:sp>
        <p:nvSpPr>
          <p:cNvPr id="1725" name="Google Shape;1725;p108"/>
          <p:cNvSpPr/>
          <p:nvPr/>
        </p:nvSpPr>
        <p:spPr>
          <a:xfrm flipH="1">
            <a:off x="124222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6" name="Google Shape;1726;p108"/>
          <p:cNvSpPr/>
          <p:nvPr/>
        </p:nvSpPr>
        <p:spPr>
          <a:xfrm flipH="1">
            <a:off x="320657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7" name="Google Shape;1727;p108"/>
          <p:cNvSpPr/>
          <p:nvPr/>
        </p:nvSpPr>
        <p:spPr>
          <a:xfrm flipH="1">
            <a:off x="517092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8" name="Google Shape;1728;p108"/>
          <p:cNvSpPr/>
          <p:nvPr/>
        </p:nvSpPr>
        <p:spPr>
          <a:xfrm flipH="1">
            <a:off x="7135275" y="1854400"/>
            <a:ext cx="766500" cy="766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500">
              <a:solidFill>
                <a:schemeClr val="lt1"/>
              </a:solidFill>
              <a:latin typeface="Montserrat ExtraBold"/>
              <a:ea typeface="Montserrat ExtraBold"/>
              <a:cs typeface="Montserrat ExtraBold"/>
              <a:sym typeface="Montserrat ExtraBold"/>
            </a:endParaRPr>
          </a:p>
        </p:txBody>
      </p:sp>
      <p:sp>
        <p:nvSpPr>
          <p:cNvPr id="1729" name="Google Shape;1729;p108"/>
          <p:cNvSpPr txBox="1"/>
          <p:nvPr/>
        </p:nvSpPr>
        <p:spPr>
          <a:xfrm>
            <a:off x="108007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sp>
        <p:nvSpPr>
          <p:cNvPr id="1730" name="Google Shape;1730;p108"/>
          <p:cNvSpPr txBox="1"/>
          <p:nvPr/>
        </p:nvSpPr>
        <p:spPr>
          <a:xfrm>
            <a:off x="304442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sp>
        <p:nvSpPr>
          <p:cNvPr id="1731" name="Google Shape;1731;p108"/>
          <p:cNvSpPr txBox="1"/>
          <p:nvPr/>
        </p:nvSpPr>
        <p:spPr>
          <a:xfrm>
            <a:off x="500877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sp>
        <p:nvSpPr>
          <p:cNvPr id="1732" name="Google Shape;1732;p108"/>
          <p:cNvSpPr txBox="1"/>
          <p:nvPr/>
        </p:nvSpPr>
        <p:spPr>
          <a:xfrm>
            <a:off x="6973125" y="1388363"/>
            <a:ext cx="10908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accent2"/>
                </a:solidFill>
                <a:latin typeface="Montserrat ExtraBold"/>
                <a:ea typeface="Montserrat ExtraBold"/>
                <a:cs typeface="Montserrat ExtraBold"/>
                <a:sym typeface="Montserrat ExtraBold"/>
              </a:rPr>
              <a:t>%</a:t>
            </a:r>
            <a:endParaRPr sz="3000">
              <a:solidFill>
                <a:schemeClr val="accent2"/>
              </a:solidFill>
              <a:latin typeface="Montserrat ExtraBold"/>
              <a:ea typeface="Montserrat ExtraBold"/>
              <a:cs typeface="Montserrat ExtraBold"/>
              <a:sym typeface="Montserrat ExtraBold"/>
            </a:endParaRPr>
          </a:p>
        </p:txBody>
      </p:sp>
      <p:cxnSp>
        <p:nvCxnSpPr>
          <p:cNvPr id="1733" name="Google Shape;1733;p108"/>
          <p:cNvCxnSpPr>
            <a:stCxn id="1725" idx="4"/>
            <a:endCxn id="1721" idx="0"/>
          </p:cNvCxnSpPr>
          <p:nvPr/>
        </p:nvCxnSpPr>
        <p:spPr>
          <a:xfrm rot="-5400000" flipH="1">
            <a:off x="1462275" y="2784100"/>
            <a:ext cx="327000" cy="600"/>
          </a:xfrm>
          <a:prstGeom prst="bentConnector3">
            <a:avLst>
              <a:gd name="adj1" fmla="val 49981"/>
            </a:avLst>
          </a:prstGeom>
          <a:noFill/>
          <a:ln w="38100" cap="flat" cmpd="sng">
            <a:solidFill>
              <a:schemeClr val="lt2"/>
            </a:solidFill>
            <a:prstDash val="solid"/>
            <a:round/>
            <a:headEnd type="none" w="med" len="med"/>
            <a:tailEnd type="none" w="med" len="med"/>
          </a:ln>
        </p:spPr>
      </p:cxnSp>
      <p:cxnSp>
        <p:nvCxnSpPr>
          <p:cNvPr id="1734" name="Google Shape;1734;p108"/>
          <p:cNvCxnSpPr>
            <a:stCxn id="1725" idx="2"/>
            <a:endCxn id="1726" idx="6"/>
          </p:cNvCxnSpPr>
          <p:nvPr/>
        </p:nvCxnSpPr>
        <p:spPr>
          <a:xfrm>
            <a:off x="2008725" y="2237650"/>
            <a:ext cx="1197900" cy="600"/>
          </a:xfrm>
          <a:prstGeom prst="bentConnector3">
            <a:avLst>
              <a:gd name="adj1" fmla="val 49998"/>
            </a:avLst>
          </a:prstGeom>
          <a:noFill/>
          <a:ln w="38100" cap="flat" cmpd="sng">
            <a:solidFill>
              <a:schemeClr val="lt2"/>
            </a:solidFill>
            <a:prstDash val="solid"/>
            <a:round/>
            <a:headEnd type="none" w="med" len="med"/>
            <a:tailEnd type="none" w="med" len="med"/>
          </a:ln>
        </p:spPr>
      </p:cxnSp>
      <p:cxnSp>
        <p:nvCxnSpPr>
          <p:cNvPr id="1735" name="Google Shape;1735;p108"/>
          <p:cNvCxnSpPr>
            <a:stCxn id="1726" idx="2"/>
            <a:endCxn id="1727" idx="6"/>
          </p:cNvCxnSpPr>
          <p:nvPr/>
        </p:nvCxnSpPr>
        <p:spPr>
          <a:xfrm>
            <a:off x="3973075" y="2237650"/>
            <a:ext cx="1197900" cy="600"/>
          </a:xfrm>
          <a:prstGeom prst="bentConnector3">
            <a:avLst>
              <a:gd name="adj1" fmla="val 49998"/>
            </a:avLst>
          </a:prstGeom>
          <a:noFill/>
          <a:ln w="38100" cap="flat" cmpd="sng">
            <a:solidFill>
              <a:schemeClr val="lt2"/>
            </a:solidFill>
            <a:prstDash val="solid"/>
            <a:round/>
            <a:headEnd type="none" w="med" len="med"/>
            <a:tailEnd type="none" w="med" len="med"/>
          </a:ln>
        </p:spPr>
      </p:cxnSp>
      <p:cxnSp>
        <p:nvCxnSpPr>
          <p:cNvPr id="1736" name="Google Shape;1736;p108"/>
          <p:cNvCxnSpPr>
            <a:stCxn id="1727" idx="2"/>
            <a:endCxn id="1728" idx="6"/>
          </p:cNvCxnSpPr>
          <p:nvPr/>
        </p:nvCxnSpPr>
        <p:spPr>
          <a:xfrm>
            <a:off x="5937425" y="2237650"/>
            <a:ext cx="1197900" cy="600"/>
          </a:xfrm>
          <a:prstGeom prst="bentConnector3">
            <a:avLst>
              <a:gd name="adj1" fmla="val 49998"/>
            </a:avLst>
          </a:prstGeom>
          <a:noFill/>
          <a:ln w="38100" cap="flat" cmpd="sng">
            <a:solidFill>
              <a:schemeClr val="lt2"/>
            </a:solidFill>
            <a:prstDash val="solid"/>
            <a:round/>
            <a:headEnd type="none" w="med" len="med"/>
            <a:tailEnd type="none" w="med" len="med"/>
          </a:ln>
        </p:spPr>
      </p:cxnSp>
      <p:cxnSp>
        <p:nvCxnSpPr>
          <p:cNvPr id="1737" name="Google Shape;1737;p108"/>
          <p:cNvCxnSpPr>
            <a:stCxn id="1726" idx="4"/>
            <a:endCxn id="1722" idx="0"/>
          </p:cNvCxnSpPr>
          <p:nvPr/>
        </p:nvCxnSpPr>
        <p:spPr>
          <a:xfrm rot="-5400000" flipH="1">
            <a:off x="3433225" y="2777500"/>
            <a:ext cx="313800" cy="600"/>
          </a:xfrm>
          <a:prstGeom prst="bentConnector3">
            <a:avLst>
              <a:gd name="adj1" fmla="val 49995"/>
            </a:avLst>
          </a:prstGeom>
          <a:noFill/>
          <a:ln w="38100" cap="flat" cmpd="sng">
            <a:solidFill>
              <a:schemeClr val="lt2"/>
            </a:solidFill>
            <a:prstDash val="solid"/>
            <a:round/>
            <a:headEnd type="none" w="med" len="med"/>
            <a:tailEnd type="none" w="med" len="med"/>
          </a:ln>
        </p:spPr>
      </p:cxnSp>
      <p:cxnSp>
        <p:nvCxnSpPr>
          <p:cNvPr id="1738" name="Google Shape;1738;p108"/>
          <p:cNvCxnSpPr>
            <a:stCxn id="1727" idx="4"/>
            <a:endCxn id="1723" idx="0"/>
          </p:cNvCxnSpPr>
          <p:nvPr/>
        </p:nvCxnSpPr>
        <p:spPr>
          <a:xfrm rot="-5400000" flipH="1">
            <a:off x="5398475" y="2776600"/>
            <a:ext cx="312000" cy="600"/>
          </a:xfrm>
          <a:prstGeom prst="bentConnector3">
            <a:avLst>
              <a:gd name="adj1" fmla="val 50014"/>
            </a:avLst>
          </a:prstGeom>
          <a:noFill/>
          <a:ln w="38100" cap="flat" cmpd="sng">
            <a:solidFill>
              <a:schemeClr val="lt2"/>
            </a:solidFill>
            <a:prstDash val="solid"/>
            <a:round/>
            <a:headEnd type="none" w="med" len="med"/>
            <a:tailEnd type="none" w="med" len="med"/>
          </a:ln>
        </p:spPr>
      </p:cxnSp>
      <p:cxnSp>
        <p:nvCxnSpPr>
          <p:cNvPr id="1739" name="Google Shape;1739;p108"/>
          <p:cNvCxnSpPr>
            <a:stCxn id="1728" idx="4"/>
            <a:endCxn id="1724" idx="0"/>
          </p:cNvCxnSpPr>
          <p:nvPr/>
        </p:nvCxnSpPr>
        <p:spPr>
          <a:xfrm rot="-5400000" flipH="1">
            <a:off x="7355325" y="2784100"/>
            <a:ext cx="327000" cy="600"/>
          </a:xfrm>
          <a:prstGeom prst="bentConnector3">
            <a:avLst>
              <a:gd name="adj1" fmla="val 49979"/>
            </a:avLst>
          </a:prstGeom>
          <a:noFill/>
          <a:ln w="38100" cap="flat" cmpd="sng">
            <a:solidFill>
              <a:schemeClr val="lt2"/>
            </a:solidFill>
            <a:prstDash val="solid"/>
            <a:round/>
            <a:headEnd type="none" w="med" len="med"/>
            <a:tailEnd type="none" w="med" len="med"/>
          </a:ln>
        </p:spPr>
      </p:cxnSp>
      <p:grpSp>
        <p:nvGrpSpPr>
          <p:cNvPr id="1740" name="Google Shape;1740;p108"/>
          <p:cNvGrpSpPr/>
          <p:nvPr/>
        </p:nvGrpSpPr>
        <p:grpSpPr>
          <a:xfrm>
            <a:off x="1447376" y="2105134"/>
            <a:ext cx="356196" cy="265631"/>
            <a:chOff x="5216456" y="3725484"/>
            <a:chExt cx="356196" cy="265631"/>
          </a:xfrm>
        </p:grpSpPr>
        <p:sp>
          <p:nvSpPr>
            <p:cNvPr id="1741" name="Google Shape;1741;p10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08"/>
          <p:cNvGrpSpPr/>
          <p:nvPr/>
        </p:nvGrpSpPr>
        <p:grpSpPr>
          <a:xfrm>
            <a:off x="5376101" y="2105134"/>
            <a:ext cx="356196" cy="265631"/>
            <a:chOff x="5216456" y="3725484"/>
            <a:chExt cx="356196" cy="265631"/>
          </a:xfrm>
        </p:grpSpPr>
        <p:sp>
          <p:nvSpPr>
            <p:cNvPr id="1744" name="Google Shape;1744;p10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08"/>
          <p:cNvGrpSpPr/>
          <p:nvPr/>
        </p:nvGrpSpPr>
        <p:grpSpPr>
          <a:xfrm>
            <a:off x="7359704" y="2078566"/>
            <a:ext cx="317645" cy="318757"/>
            <a:chOff x="5779408" y="3699191"/>
            <a:chExt cx="317645" cy="318757"/>
          </a:xfrm>
        </p:grpSpPr>
        <p:sp>
          <p:nvSpPr>
            <p:cNvPr id="1747" name="Google Shape;1747;p108"/>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8"/>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08"/>
          <p:cNvGrpSpPr/>
          <p:nvPr/>
        </p:nvGrpSpPr>
        <p:grpSpPr>
          <a:xfrm>
            <a:off x="3431004" y="2078566"/>
            <a:ext cx="317645" cy="318757"/>
            <a:chOff x="5779408" y="3699191"/>
            <a:chExt cx="317645" cy="318757"/>
          </a:xfrm>
        </p:grpSpPr>
        <p:sp>
          <p:nvSpPr>
            <p:cNvPr id="1750" name="Google Shape;1750;p108"/>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8"/>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0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graphicFrame>
        <p:nvGraphicFramePr>
          <p:cNvPr id="1757" name="Google Shape;1757;p109"/>
          <p:cNvGraphicFramePr/>
          <p:nvPr/>
        </p:nvGraphicFramePr>
        <p:xfrm>
          <a:off x="713225" y="1409025"/>
          <a:ext cx="5127850" cy="3211145"/>
        </p:xfrm>
        <a:graphic>
          <a:graphicData uri="http://schemas.openxmlformats.org/drawingml/2006/table">
            <a:tbl>
              <a:tblPr>
                <a:noFill/>
                <a:tableStyleId>{8F676C8A-F1EA-4CF3-AD13-39CFCF4F4246}</a:tableStyleId>
              </a:tblPr>
              <a:tblGrid>
                <a:gridCol w="975350">
                  <a:extLst>
                    <a:ext uri="{9D8B030D-6E8A-4147-A177-3AD203B41FA5}">
                      <a16:colId xmlns:a16="http://schemas.microsoft.com/office/drawing/2014/main" val="20000"/>
                    </a:ext>
                  </a:extLst>
                </a:gridCol>
                <a:gridCol w="830500">
                  <a:extLst>
                    <a:ext uri="{9D8B030D-6E8A-4147-A177-3AD203B41FA5}">
                      <a16:colId xmlns:a16="http://schemas.microsoft.com/office/drawing/2014/main" val="20001"/>
                    </a:ext>
                  </a:extLst>
                </a:gridCol>
                <a:gridCol w="830500">
                  <a:extLst>
                    <a:ext uri="{9D8B030D-6E8A-4147-A177-3AD203B41FA5}">
                      <a16:colId xmlns:a16="http://schemas.microsoft.com/office/drawing/2014/main" val="20002"/>
                    </a:ext>
                  </a:extLst>
                </a:gridCol>
                <a:gridCol w="830500">
                  <a:extLst>
                    <a:ext uri="{9D8B030D-6E8A-4147-A177-3AD203B41FA5}">
                      <a16:colId xmlns:a16="http://schemas.microsoft.com/office/drawing/2014/main" val="20003"/>
                    </a:ext>
                  </a:extLst>
                </a:gridCol>
                <a:gridCol w="830500">
                  <a:extLst>
                    <a:ext uri="{9D8B030D-6E8A-4147-A177-3AD203B41FA5}">
                      <a16:colId xmlns:a16="http://schemas.microsoft.com/office/drawing/2014/main" val="20004"/>
                    </a:ext>
                  </a:extLst>
                </a:gridCol>
                <a:gridCol w="830500">
                  <a:extLst>
                    <a:ext uri="{9D8B030D-6E8A-4147-A177-3AD203B41FA5}">
                      <a16:colId xmlns:a16="http://schemas.microsoft.com/office/drawing/2014/main" val="20005"/>
                    </a:ext>
                  </a:extLst>
                </a:gridCol>
              </a:tblGrid>
              <a:tr h="569100">
                <a:tc>
                  <a:txBody>
                    <a:bodyPr/>
                    <a:lstStyle/>
                    <a:p>
                      <a:pPr marL="0" lvl="0" indent="0" algn="l" rtl="0">
                        <a:spcBef>
                          <a:spcPts val="0"/>
                        </a:spcBef>
                        <a:spcAft>
                          <a:spcPts val="0"/>
                        </a:spcAft>
                        <a:buNone/>
                      </a:pPr>
                      <a:endParaRPr sz="1600">
                        <a:solidFill>
                          <a:srgbClr val="282520"/>
                        </a:solidFill>
                        <a:latin typeface="Marcellus"/>
                        <a:ea typeface="Marcellus"/>
                        <a:cs typeface="Marcellus"/>
                        <a:sym typeface="Marcellus"/>
                      </a:endParaRPr>
                    </a:p>
                  </a:txBody>
                  <a:tcPr marL="91425" marR="91425" marT="91425" marB="91425">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PROGRESSION</a:t>
                      </a:r>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4275">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MARS</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r>
                        <a:rPr lang="en">
                          <a:solidFill>
                            <a:schemeClr val="dk2"/>
                          </a:solidFill>
                          <a:latin typeface="Montserrat Medium"/>
                          <a:ea typeface="Montserrat Medium"/>
                          <a:cs typeface="Montserrat Medium"/>
                          <a:sym typeface="Montserrat Medium"/>
                        </a:rPr>
                        <a:t>Despite being red, Mars is actually a cold place. It's full of iron oxide dust, which gives the planet its reddish cast</a:t>
                      </a:r>
                      <a:endParaRPr>
                        <a:solidFill>
                          <a:schemeClr val="dk2"/>
                        </a:solidFill>
                        <a:latin typeface="Montserrat Medium"/>
                        <a:ea typeface="Montserrat Medium"/>
                        <a:cs typeface="Montserrat Medium"/>
                        <a:sym typeface="Montserrat Medium"/>
                      </a:endParaRPr>
                    </a:p>
                  </a:txBody>
                  <a:tcPr marL="91425" marR="91425" marT="91425" marB="91425" anchor="ctr">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69100">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VENUS</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endParaRPr>
                        <a:solidFill>
                          <a:srgbClr val="282520"/>
                        </a:solidFill>
                      </a:endParaRPr>
                    </a:p>
                  </a:txBody>
                  <a:tcPr marL="91425" marR="91425" marT="91425" marB="91425">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69100">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SATURN</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endParaRPr>
                        <a:solidFill>
                          <a:srgbClr val="282520"/>
                        </a:solidFill>
                      </a:endParaRPr>
                    </a:p>
                  </a:txBody>
                  <a:tcPr marL="91425" marR="91425" marT="91425" marB="91425">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69100">
                <a:tc>
                  <a:txBody>
                    <a:bodyPr/>
                    <a:lstStyle/>
                    <a:p>
                      <a:pPr marL="0" lvl="0" indent="0" algn="ctr" rtl="0">
                        <a:spcBef>
                          <a:spcPts val="0"/>
                        </a:spcBef>
                        <a:spcAft>
                          <a:spcPts val="0"/>
                        </a:spcAft>
                        <a:buNone/>
                      </a:pPr>
                      <a:r>
                        <a:rPr lang="en">
                          <a:solidFill>
                            <a:srgbClr val="282520"/>
                          </a:solidFill>
                          <a:latin typeface="Montserrat ExtraBold"/>
                          <a:ea typeface="Montserrat ExtraBold"/>
                          <a:cs typeface="Montserrat ExtraBold"/>
                          <a:sym typeface="Montserrat ExtraBold"/>
                        </a:rPr>
                        <a:t>JUPITER</a:t>
                      </a:r>
                      <a:endParaRPr>
                        <a:solidFill>
                          <a:srgbClr val="282520"/>
                        </a:solidFill>
                        <a:latin typeface="Montserrat ExtraBold"/>
                        <a:ea typeface="Montserrat ExtraBold"/>
                        <a:cs typeface="Montserrat ExtraBold"/>
                        <a:sym typeface="Montserrat ExtraBold"/>
                      </a:endParaRPr>
                    </a:p>
                  </a:txBody>
                  <a:tcPr marL="91425" marR="91425" marT="91425" marB="91425" anchor="ctr">
                    <a:lnL w="19050" cap="flat" cmpd="sng">
                      <a:solidFill>
                        <a:srgbClr val="BEB296">
                          <a:alpha val="0"/>
                        </a:srgbClr>
                      </a:solidFill>
                      <a:prstDash val="solid"/>
                      <a:round/>
                      <a:headEnd type="none" w="sm" len="sm"/>
                      <a:tailEnd type="none" w="sm" len="sm"/>
                    </a:lnL>
                    <a:lnR w="38100" cap="flat" cmpd="sng">
                      <a:solidFill>
                        <a:schemeClr val="dk2"/>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gridSpan="5">
                  <a:txBody>
                    <a:bodyPr/>
                    <a:lstStyle/>
                    <a:p>
                      <a:pPr marL="0" lvl="0" indent="0" algn="l" rtl="0">
                        <a:spcBef>
                          <a:spcPts val="0"/>
                        </a:spcBef>
                        <a:spcAft>
                          <a:spcPts val="0"/>
                        </a:spcAft>
                        <a:buNone/>
                      </a:pPr>
                      <a:endParaRPr>
                        <a:solidFill>
                          <a:srgbClr val="282520"/>
                        </a:solidFill>
                      </a:endParaRPr>
                    </a:p>
                  </a:txBody>
                  <a:tcPr marL="91425" marR="91425" marT="91425" marB="91425">
                    <a:lnL w="38100" cap="flat" cmpd="sng">
                      <a:solidFill>
                        <a:schemeClr val="dk2"/>
                      </a:solidFill>
                      <a:prstDash val="solid"/>
                      <a:round/>
                      <a:headEnd type="none" w="sm" len="sm"/>
                      <a:tailEnd type="none" w="sm" len="sm"/>
                    </a:lnL>
                    <a:lnR w="19050" cap="flat" cmpd="sng">
                      <a:solidFill>
                        <a:srgbClr val="BEB296">
                          <a:alpha val="0"/>
                        </a:srgbClr>
                      </a:solidFill>
                      <a:prstDash val="solid"/>
                      <a:round/>
                      <a:headEnd type="none" w="sm" len="sm"/>
                      <a:tailEnd type="none" w="sm" len="sm"/>
                    </a:lnR>
                    <a:lnT w="19050" cap="flat" cmpd="sng">
                      <a:solidFill>
                        <a:srgbClr val="BEB296">
                          <a:alpha val="0"/>
                        </a:srgbClr>
                      </a:solidFill>
                      <a:prstDash val="solid"/>
                      <a:round/>
                      <a:headEnd type="none" w="sm" len="sm"/>
                      <a:tailEnd type="none" w="sm" len="sm"/>
                    </a:lnT>
                    <a:lnB w="19050" cap="flat" cmpd="sng">
                      <a:solidFill>
                        <a:srgbClr val="BEB296">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758" name="Google Shape;1758;p109"/>
          <p:cNvSpPr/>
          <p:nvPr/>
        </p:nvSpPr>
        <p:spPr>
          <a:xfrm>
            <a:off x="6060113" y="1409075"/>
            <a:ext cx="2370600" cy="92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Venus is the second planet from the Sun</a:t>
            </a:r>
            <a:endParaRPr>
              <a:solidFill>
                <a:schemeClr val="dk2"/>
              </a:solidFill>
              <a:latin typeface="Montserrat Medium"/>
              <a:ea typeface="Montserrat Medium"/>
              <a:cs typeface="Montserrat Medium"/>
              <a:sym typeface="Montserrat Medium"/>
            </a:endParaRPr>
          </a:p>
        </p:txBody>
      </p:sp>
      <p:sp>
        <p:nvSpPr>
          <p:cNvPr id="1759" name="Google Shape;1759;p109"/>
          <p:cNvSpPr/>
          <p:nvPr/>
        </p:nvSpPr>
        <p:spPr>
          <a:xfrm>
            <a:off x="6060113" y="2532550"/>
            <a:ext cx="2370600" cy="92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Saturn is a gas giant and has several rings</a:t>
            </a:r>
            <a:endParaRPr/>
          </a:p>
        </p:txBody>
      </p:sp>
      <p:sp>
        <p:nvSpPr>
          <p:cNvPr id="1760" name="Google Shape;1760;p109"/>
          <p:cNvSpPr/>
          <p:nvPr/>
        </p:nvSpPr>
        <p:spPr>
          <a:xfrm>
            <a:off x="6060113" y="3656025"/>
            <a:ext cx="2370600" cy="92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ontserrat Medium"/>
                <a:ea typeface="Montserrat Medium"/>
                <a:cs typeface="Montserrat Medium"/>
                <a:sym typeface="Montserrat Medium"/>
              </a:rPr>
              <a:t>Jupiter the biggest planet of them all</a:t>
            </a:r>
            <a:endParaRPr/>
          </a:p>
        </p:txBody>
      </p:sp>
      <p:sp>
        <p:nvSpPr>
          <p:cNvPr id="1761" name="Google Shape;1761;p109"/>
          <p:cNvSpPr/>
          <p:nvPr/>
        </p:nvSpPr>
        <p:spPr>
          <a:xfrm>
            <a:off x="1704194" y="2940500"/>
            <a:ext cx="1707600" cy="164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9"/>
          <p:cNvSpPr/>
          <p:nvPr/>
        </p:nvSpPr>
        <p:spPr>
          <a:xfrm>
            <a:off x="2519075" y="3513200"/>
            <a:ext cx="2491500" cy="16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9"/>
          <p:cNvSpPr/>
          <p:nvPr/>
        </p:nvSpPr>
        <p:spPr>
          <a:xfrm>
            <a:off x="4133575" y="4085900"/>
            <a:ext cx="1707600" cy="16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10"/>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769" name="Google Shape;1769;p110"/>
          <p:cNvSpPr txBox="1"/>
          <p:nvPr/>
        </p:nvSpPr>
        <p:spPr>
          <a:xfrm>
            <a:off x="720050" y="1225350"/>
            <a:ext cx="4499400" cy="64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1200"/>
              </a:spcBef>
              <a:spcAft>
                <a:spcPts val="1200"/>
              </a:spcAft>
              <a:buNone/>
            </a:pPr>
            <a:r>
              <a:rPr lang="en">
                <a:solidFill>
                  <a:schemeClr val="dk2"/>
                </a:solidFill>
                <a:latin typeface="Montserrat Medium"/>
                <a:ea typeface="Montserrat Medium"/>
                <a:cs typeface="Montserrat Medium"/>
                <a:sym typeface="Montserrat Medium"/>
              </a:rPr>
              <a:t>Did you like the resources on this template? Get them for free at our other websites</a:t>
            </a:r>
            <a:endParaRPr>
              <a:solidFill>
                <a:schemeClr val="dk2"/>
              </a:solidFill>
              <a:latin typeface="Montserrat Medium"/>
              <a:ea typeface="Montserrat Medium"/>
              <a:cs typeface="Montserrat Medium"/>
              <a:sym typeface="Montserrat Medium"/>
            </a:endParaRPr>
          </a:p>
        </p:txBody>
      </p:sp>
      <p:sp>
        <p:nvSpPr>
          <p:cNvPr id="1770" name="Google Shape;1770;p110"/>
          <p:cNvSpPr txBox="1"/>
          <p:nvPr/>
        </p:nvSpPr>
        <p:spPr>
          <a:xfrm>
            <a:off x="5018350" y="2323150"/>
            <a:ext cx="3405600" cy="2172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3"/>
              </a:rPr>
              <a:t>Banner exposition event template</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a:p>
            <a:pPr marL="457200" lvl="0" indent="-317500" algn="l" rtl="0">
              <a:lnSpc>
                <a:spcPct val="100000"/>
              </a:lnSpc>
              <a:spcBef>
                <a:spcPts val="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4"/>
              </a:rPr>
              <a:t>Exposition event template poster</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a:p>
            <a:pPr marL="457200" lvl="0" indent="-317500" algn="l" rtl="0">
              <a:lnSpc>
                <a:spcPct val="100000"/>
              </a:lnSpc>
              <a:spcBef>
                <a:spcPts val="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5"/>
              </a:rPr>
              <a:t>Exposition event ad poster template Free</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p:txBody>
      </p:sp>
      <p:sp>
        <p:nvSpPr>
          <p:cNvPr id="1771" name="Google Shape;1771;p110"/>
          <p:cNvSpPr txBox="1"/>
          <p:nvPr/>
        </p:nvSpPr>
        <p:spPr>
          <a:xfrm>
            <a:off x="720050" y="2323125"/>
            <a:ext cx="4188000" cy="2172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6"/>
              </a:rPr>
              <a:t>African american woman writing in book at table in office</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a:p>
            <a:pPr marL="457200" lvl="0" indent="-317500" algn="l" rtl="0">
              <a:lnSpc>
                <a:spcPct val="100000"/>
              </a:lnSpc>
              <a:spcBef>
                <a:spcPts val="0"/>
              </a:spcBef>
              <a:spcAft>
                <a:spcPts val="0"/>
              </a:spcAft>
              <a:buClr>
                <a:schemeClr val="dk2"/>
              </a:buClr>
              <a:buSzPts val="1400"/>
              <a:buFont typeface="Montserrat Medium"/>
              <a:buChar char="●"/>
            </a:pPr>
            <a:r>
              <a:rPr lang="en">
                <a:solidFill>
                  <a:schemeClr val="hlink"/>
                </a:solidFill>
                <a:uFill>
                  <a:noFill/>
                </a:uFill>
                <a:latin typeface="Montserrat Medium"/>
                <a:ea typeface="Montserrat Medium"/>
                <a:cs typeface="Montserrat Medium"/>
                <a:sym typeface="Montserrat Medium"/>
                <a:hlinkClick r:id="rId7"/>
              </a:rPr>
              <a:t>Student working with laptop</a:t>
            </a:r>
            <a:r>
              <a:rPr lang="en">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p:txBody>
      </p:sp>
      <p:sp>
        <p:nvSpPr>
          <p:cNvPr id="1772" name="Google Shape;1772;p110"/>
          <p:cNvSpPr txBox="1"/>
          <p:nvPr/>
        </p:nvSpPr>
        <p:spPr>
          <a:xfrm>
            <a:off x="5018350" y="2012125"/>
            <a:ext cx="34056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rgbClr val="000000"/>
              </a:buClr>
              <a:buSzPts val="1100"/>
              <a:buFont typeface="Arial"/>
              <a:buNone/>
            </a:pPr>
            <a:r>
              <a:rPr lang="en" sz="2000" b="1">
                <a:solidFill>
                  <a:schemeClr val="dk2"/>
                </a:solidFill>
                <a:latin typeface="Montserrat"/>
                <a:ea typeface="Montserrat"/>
                <a:cs typeface="Montserrat"/>
                <a:sym typeface="Montserrat"/>
              </a:rPr>
              <a:t>VECTORS</a:t>
            </a:r>
            <a:endParaRPr sz="2000" b="1">
              <a:solidFill>
                <a:schemeClr val="dk2"/>
              </a:solidFill>
              <a:latin typeface="Montserrat"/>
              <a:ea typeface="Montserrat"/>
              <a:cs typeface="Montserrat"/>
              <a:sym typeface="Montserrat"/>
            </a:endParaRPr>
          </a:p>
        </p:txBody>
      </p:sp>
      <p:sp>
        <p:nvSpPr>
          <p:cNvPr id="1773" name="Google Shape;1773;p110"/>
          <p:cNvSpPr txBox="1"/>
          <p:nvPr/>
        </p:nvSpPr>
        <p:spPr>
          <a:xfrm>
            <a:off x="720050" y="2012125"/>
            <a:ext cx="41880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000" b="1">
                <a:solidFill>
                  <a:schemeClr val="dk2"/>
                </a:solidFill>
                <a:latin typeface="Montserrat"/>
                <a:ea typeface="Montserrat"/>
                <a:cs typeface="Montserrat"/>
                <a:sym typeface="Montserrat"/>
              </a:rPr>
              <a:t>PHOTOS</a:t>
            </a:r>
            <a:endParaRPr sz="2000" b="1">
              <a:solidFill>
                <a:schemeClr val="dk2"/>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1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1779" name="Google Shape;1779;p111"/>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a:solidFill>
                  <a:schemeClr val="dk2"/>
                </a:solidFill>
                <a:latin typeface="Montserrat Medium"/>
                <a:ea typeface="Montserrat Medium"/>
                <a:cs typeface="Montserrat Medium"/>
                <a:sym typeface="Montserrat Medium"/>
              </a:rPr>
              <a:t>Did you like the resources on this template? Get them for free at our other websites</a:t>
            </a:r>
            <a:endParaRPr sz="1400">
              <a:solidFill>
                <a:schemeClr val="dk2"/>
              </a:solidFill>
              <a:latin typeface="Montserrat Medium"/>
              <a:ea typeface="Montserrat Medium"/>
              <a:cs typeface="Montserrat Medium"/>
              <a:sym typeface="Montserrat Medium"/>
            </a:endParaRPr>
          </a:p>
          <a:p>
            <a:pPr marL="0" lvl="0" indent="0" algn="l" rtl="0">
              <a:lnSpc>
                <a:spcPct val="115000"/>
              </a:lnSpc>
              <a:spcBef>
                <a:spcPts val="1200"/>
              </a:spcBef>
              <a:spcAft>
                <a:spcPts val="0"/>
              </a:spcAft>
              <a:buNone/>
            </a:pPr>
            <a:r>
              <a:rPr lang="en" sz="2000">
                <a:solidFill>
                  <a:schemeClr val="dk2"/>
                </a:solidFill>
                <a:latin typeface="Montserrat ExtraBold"/>
                <a:ea typeface="Montserrat ExtraBold"/>
                <a:cs typeface="Montserrat ExtraBold"/>
                <a:sym typeface="Montserrat ExtraBold"/>
              </a:rPr>
              <a:t>PHOTOS:</a:t>
            </a:r>
            <a:endParaRPr sz="2000">
              <a:solidFill>
                <a:schemeClr val="dk2"/>
              </a:solidFill>
              <a:latin typeface="Montserrat ExtraBold"/>
              <a:ea typeface="Montserrat ExtraBold"/>
              <a:cs typeface="Montserrat ExtraBold"/>
              <a:sym typeface="Montserrat ExtraBold"/>
            </a:endParaRPr>
          </a:p>
          <a:p>
            <a:pPr marL="457200" lvl="0" indent="-317500" algn="l" rtl="0">
              <a:spcBef>
                <a:spcPts val="1200"/>
              </a:spcBef>
              <a:spcAft>
                <a:spcPts val="0"/>
              </a:spcAft>
              <a:buSzPts val="1400"/>
              <a:buFont typeface="Montserrat Medium"/>
              <a:buChar char="●"/>
            </a:pPr>
            <a:r>
              <a:rPr lang="en" sz="1400">
                <a:solidFill>
                  <a:schemeClr val="hlink"/>
                </a:solidFill>
                <a:uFill>
                  <a:noFill/>
                </a:uFill>
                <a:latin typeface="Montserrat Medium"/>
                <a:ea typeface="Montserrat Medium"/>
                <a:cs typeface="Montserrat Medium"/>
                <a:sym typeface="Montserrat Medium"/>
                <a:hlinkClick r:id="rId3"/>
              </a:rPr>
              <a:t>College students cramming outdoor</a:t>
            </a:r>
            <a:endParaRPr sz="1400">
              <a:solidFill>
                <a:schemeClr val="dk2"/>
              </a:solidFill>
              <a:latin typeface="Montserrat Medium"/>
              <a:ea typeface="Montserrat Medium"/>
              <a:cs typeface="Montserrat Medium"/>
              <a:sym typeface="Montserrat Medium"/>
            </a:endParaRPr>
          </a:p>
          <a:p>
            <a:pPr marL="457200" lvl="0" indent="-317500" algn="l" rtl="0">
              <a:spcBef>
                <a:spcPts val="0"/>
              </a:spcBef>
              <a:spcAft>
                <a:spcPts val="0"/>
              </a:spcAft>
              <a:buSzPts val="1400"/>
              <a:buFont typeface="Montserrat Medium"/>
              <a:buChar char="●"/>
            </a:pPr>
            <a:r>
              <a:rPr lang="en" sz="1400">
                <a:solidFill>
                  <a:schemeClr val="hlink"/>
                </a:solidFill>
                <a:uFill>
                  <a:noFill/>
                </a:uFill>
                <a:latin typeface="Montserrat Medium"/>
                <a:ea typeface="Montserrat Medium"/>
                <a:cs typeface="Montserrat Medium"/>
                <a:sym typeface="Montserrat Medium"/>
                <a:hlinkClick r:id="rId4"/>
              </a:rPr>
              <a:t>High angle graduation cap on pile of books</a:t>
            </a:r>
            <a:endParaRPr sz="2000">
              <a:solidFill>
                <a:schemeClr val="dk2"/>
              </a:solidFill>
              <a:latin typeface="Montserrat ExtraBold"/>
              <a:ea typeface="Montserrat ExtraBold"/>
              <a:cs typeface="Montserrat ExtraBold"/>
              <a:sym typeface="Montserrat ExtraBold"/>
            </a:endParaRPr>
          </a:p>
          <a:p>
            <a:pPr marL="0" lvl="0" indent="0" algn="l" rtl="0">
              <a:spcBef>
                <a:spcPts val="1200"/>
              </a:spcBef>
              <a:spcAft>
                <a:spcPts val="0"/>
              </a:spcAft>
              <a:buNone/>
            </a:pPr>
            <a:endParaRPr sz="2000">
              <a:solidFill>
                <a:schemeClr val="dk2"/>
              </a:solidFill>
              <a:latin typeface="Montserrat ExtraBold"/>
              <a:ea typeface="Montserrat ExtraBold"/>
              <a:cs typeface="Montserrat ExtraBold"/>
              <a:sym typeface="Montserrat ExtraBold"/>
            </a:endParaRPr>
          </a:p>
          <a:p>
            <a:pPr marL="0" lvl="0" indent="0" algn="l" rtl="0">
              <a:spcBef>
                <a:spcPts val="1200"/>
              </a:spcBef>
              <a:spcAft>
                <a:spcPts val="1200"/>
              </a:spcAft>
              <a:buNone/>
            </a:pPr>
            <a:endParaRPr sz="1400">
              <a:solidFill>
                <a:schemeClr val="dk2"/>
              </a:solidFill>
              <a:latin typeface="Montserrat Medium"/>
              <a:ea typeface="Montserrat Medium"/>
              <a:cs typeface="Montserrat Medium"/>
              <a:sym typeface="Montserrat Medium"/>
            </a:endParaRPr>
          </a:p>
        </p:txBody>
      </p:sp>
      <p:sp>
        <p:nvSpPr>
          <p:cNvPr id="1780" name="Google Shape;1780;p111"/>
          <p:cNvSpPr/>
          <p:nvPr/>
        </p:nvSpPr>
        <p:spPr>
          <a:xfrm>
            <a:off x="5750125" y="2298150"/>
            <a:ext cx="1935600" cy="1934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4"/>
        <p:cNvGrpSpPr/>
        <p:nvPr/>
      </p:nvGrpSpPr>
      <p:grpSpPr>
        <a:xfrm>
          <a:off x="0" y="0"/>
          <a:ext cx="0" cy="0"/>
          <a:chOff x="0" y="0"/>
          <a:chExt cx="0" cy="0"/>
        </a:xfrm>
      </p:grpSpPr>
      <p:sp>
        <p:nvSpPr>
          <p:cNvPr id="1785" name="Google Shape;1785;p11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86" name="Google Shape;1786;p11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787" name="Google Shape;1787;p11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1"/>
        <p:cNvGrpSpPr/>
        <p:nvPr/>
      </p:nvGrpSpPr>
      <p:grpSpPr>
        <a:xfrm>
          <a:off x="0" y="0"/>
          <a:ext cx="0" cy="0"/>
          <a:chOff x="0" y="0"/>
          <a:chExt cx="0" cy="0"/>
        </a:xfrm>
      </p:grpSpPr>
      <p:sp>
        <p:nvSpPr>
          <p:cNvPr id="1792" name="Google Shape;1792;p113"/>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b="1">
                <a:solidFill>
                  <a:schemeClr val="hlink"/>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l" rtl="0">
              <a:spcBef>
                <a:spcPts val="0"/>
              </a:spcBef>
              <a:spcAft>
                <a:spcPts val="0"/>
              </a:spcAft>
              <a:buClr>
                <a:schemeClr val="dk1"/>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chemeClr val="lt1"/>
              </a:solidFill>
            </a:endParaRPr>
          </a:p>
        </p:txBody>
      </p:sp>
      <p:sp>
        <p:nvSpPr>
          <p:cNvPr id="1793" name="Google Shape;1793;p11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1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799" name="Google Shape;1799;p11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1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Montserrat Extra Bold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800">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Montserrat Medium</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b="1">
              <a:solidFill>
                <a:srgbClr val="EFEFEF"/>
              </a:solidFill>
              <a:latin typeface="Arial"/>
              <a:ea typeface="Arial"/>
              <a:cs typeface="Arial"/>
              <a:sym typeface="Arial"/>
            </a:endParaRPr>
          </a:p>
        </p:txBody>
      </p:sp>
      <p:sp>
        <p:nvSpPr>
          <p:cNvPr id="1801" name="Google Shape;1801;p114"/>
          <p:cNvSpPr/>
          <p:nvPr/>
        </p:nvSpPr>
        <p:spPr>
          <a:xfrm>
            <a:off x="2587238" y="3498875"/>
            <a:ext cx="791400" cy="754200"/>
          </a:xfrm>
          <a:prstGeom prst="roundRect">
            <a:avLst>
              <a:gd name="adj" fmla="val 16667"/>
            </a:avLst>
          </a:prstGeom>
          <a:solidFill>
            <a:srgbClr val="E3DA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4"/>
          <p:cNvSpPr/>
          <p:nvPr/>
        </p:nvSpPr>
        <p:spPr>
          <a:xfrm>
            <a:off x="3649057" y="3498875"/>
            <a:ext cx="791400" cy="754200"/>
          </a:xfrm>
          <a:prstGeom prst="roundRect">
            <a:avLst>
              <a:gd name="adj" fmla="val 16667"/>
            </a:avLst>
          </a:prstGeom>
          <a:solidFill>
            <a:srgbClr val="33443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4"/>
          <p:cNvSpPr/>
          <p:nvPr/>
        </p:nvSpPr>
        <p:spPr>
          <a:xfrm>
            <a:off x="4710877" y="3498875"/>
            <a:ext cx="791400" cy="754200"/>
          </a:xfrm>
          <a:prstGeom prst="roundRect">
            <a:avLst>
              <a:gd name="adj" fmla="val 16667"/>
            </a:avLst>
          </a:prstGeom>
          <a:solidFill>
            <a:srgbClr val="DFAA2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4"/>
          <p:cNvSpPr/>
          <p:nvPr/>
        </p:nvSpPr>
        <p:spPr>
          <a:xfrm>
            <a:off x="1525413" y="3498875"/>
            <a:ext cx="791400" cy="754200"/>
          </a:xfrm>
          <a:prstGeom prst="roundRect">
            <a:avLst>
              <a:gd name="adj" fmla="val 16667"/>
            </a:avLst>
          </a:prstGeom>
          <a:solidFill>
            <a:srgbClr val="D4CA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4"/>
          <p:cNvSpPr txBox="1"/>
          <p:nvPr/>
        </p:nvSpPr>
        <p:spPr>
          <a:xfrm>
            <a:off x="25872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34436"/>
                </a:solidFill>
              </a:rPr>
              <a:t>#e3dac5</a:t>
            </a:r>
            <a:endParaRPr sz="1000">
              <a:solidFill>
                <a:srgbClr val="334436"/>
              </a:solidFill>
            </a:endParaRPr>
          </a:p>
        </p:txBody>
      </p:sp>
      <p:sp>
        <p:nvSpPr>
          <p:cNvPr id="1806" name="Google Shape;1806;p114"/>
          <p:cNvSpPr txBox="1"/>
          <p:nvPr/>
        </p:nvSpPr>
        <p:spPr>
          <a:xfrm>
            <a:off x="36490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#334436</a:t>
            </a:r>
            <a:endParaRPr sz="1000">
              <a:solidFill>
                <a:srgbClr val="FFFFFF"/>
              </a:solidFill>
            </a:endParaRPr>
          </a:p>
        </p:txBody>
      </p:sp>
      <p:sp>
        <p:nvSpPr>
          <p:cNvPr id="1807" name="Google Shape;1807;p114"/>
          <p:cNvSpPr txBox="1"/>
          <p:nvPr/>
        </p:nvSpPr>
        <p:spPr>
          <a:xfrm>
            <a:off x="47108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#dfaa28</a:t>
            </a:r>
            <a:endParaRPr sz="1000">
              <a:solidFill>
                <a:srgbClr val="FFFFFF"/>
              </a:solidFill>
            </a:endParaRPr>
          </a:p>
        </p:txBody>
      </p:sp>
      <p:sp>
        <p:nvSpPr>
          <p:cNvPr id="1808" name="Google Shape;1808;p114"/>
          <p:cNvSpPr txBox="1"/>
          <p:nvPr/>
        </p:nvSpPr>
        <p:spPr>
          <a:xfrm>
            <a:off x="15254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34436"/>
                </a:solidFill>
              </a:rPr>
              <a:t>#d4cab7</a:t>
            </a:r>
            <a:endParaRPr sz="1000">
              <a:solidFill>
                <a:srgbClr val="334436"/>
              </a:solidFill>
            </a:endParaRPr>
          </a:p>
        </p:txBody>
      </p:sp>
      <p:sp>
        <p:nvSpPr>
          <p:cNvPr id="1809" name="Google Shape;1809;p114"/>
          <p:cNvSpPr/>
          <p:nvPr/>
        </p:nvSpPr>
        <p:spPr>
          <a:xfrm>
            <a:off x="5772702" y="3498875"/>
            <a:ext cx="791400" cy="754200"/>
          </a:xfrm>
          <a:prstGeom prst="roundRect">
            <a:avLst>
              <a:gd name="adj" fmla="val 16667"/>
            </a:avLst>
          </a:prstGeom>
          <a:solidFill>
            <a:srgbClr val="2C4E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4"/>
          <p:cNvSpPr txBox="1"/>
          <p:nvPr/>
        </p:nvSpPr>
        <p:spPr>
          <a:xfrm>
            <a:off x="57727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#2c4eb8</a:t>
            </a:r>
            <a:endParaRPr sz="1000">
              <a:solidFill>
                <a:srgbClr val="FFFFFF"/>
              </a:solidFill>
            </a:endParaRPr>
          </a:p>
        </p:txBody>
      </p:sp>
      <p:sp>
        <p:nvSpPr>
          <p:cNvPr id="1811" name="Google Shape;1811;p114"/>
          <p:cNvSpPr/>
          <p:nvPr/>
        </p:nvSpPr>
        <p:spPr>
          <a:xfrm>
            <a:off x="6834527" y="3498875"/>
            <a:ext cx="791400" cy="754200"/>
          </a:xfrm>
          <a:prstGeom prst="roundRect">
            <a:avLst>
              <a:gd name="adj" fmla="val 16667"/>
            </a:avLst>
          </a:prstGeom>
          <a:solidFill>
            <a:srgbClr val="EA54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4"/>
          <p:cNvSpPr txBox="1"/>
          <p:nvPr/>
        </p:nvSpPr>
        <p:spPr>
          <a:xfrm>
            <a:off x="6834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#ea5430</a:t>
            </a:r>
            <a:endParaRPr sz="10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6"/>
        <p:cNvGrpSpPr/>
        <p:nvPr/>
      </p:nvGrpSpPr>
      <p:grpSpPr>
        <a:xfrm>
          <a:off x="0" y="0"/>
          <a:ext cx="0" cy="0"/>
          <a:chOff x="0" y="0"/>
          <a:chExt cx="0" cy="0"/>
        </a:xfrm>
      </p:grpSpPr>
      <p:sp>
        <p:nvSpPr>
          <p:cNvPr id="1817" name="Google Shape;1817;p115"/>
          <p:cNvSpPr txBox="1"/>
          <p:nvPr/>
        </p:nvSpPr>
        <p:spPr>
          <a:xfrm>
            <a:off x="716700" y="1188000"/>
            <a:ext cx="77106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Go ahead and check out </a:t>
            </a:r>
            <a:r>
              <a:rPr lang="en" sz="1100" b="1">
                <a:solidFill>
                  <a:schemeClr val="hlink"/>
                </a:solidFill>
              </a:rPr>
              <a:t>h</a:t>
            </a:r>
            <a:r>
              <a:rPr lang="en" sz="1100" b="1">
                <a:solidFill>
                  <a:schemeClr val="hlink"/>
                </a:solidFill>
                <a:uFill>
                  <a:noFill/>
                </a:uFill>
                <a:hlinkClick r:id="rId3"/>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rgbClr val="869FB2"/>
              </a:solidFill>
            </a:endParaRPr>
          </a:p>
        </p:txBody>
      </p:sp>
      <p:sp>
        <p:nvSpPr>
          <p:cNvPr id="1818" name="Google Shape;1818;p11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819" name="Google Shape;1819;p11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20" name="Google Shape;1820;p11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5">
                  <a:extLst>
                    <a:ext uri="{A12FA001-AC4F-418D-AE19-62706E023703}">
                      <ahyp:hlinkClr xmlns:ahyp="http://schemas.microsoft.com/office/drawing/2018/hyperlinkcolor" val="tx"/>
                    </a:ext>
                  </a:extLst>
                </a:hlinkClick>
              </a:rPr>
              <a:t>Pana</a:t>
            </a:r>
            <a:endParaRPr b="1">
              <a:solidFill>
                <a:srgbClr val="869FB2"/>
              </a:solidFill>
            </a:endParaRPr>
          </a:p>
        </p:txBody>
      </p:sp>
      <p:sp>
        <p:nvSpPr>
          <p:cNvPr id="1821" name="Google Shape;1821;p11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6">
                  <a:extLst>
                    <a:ext uri="{A12FA001-AC4F-418D-AE19-62706E023703}">
                      <ahyp:hlinkClr xmlns:ahyp="http://schemas.microsoft.com/office/drawing/2018/hyperlinkcolor" val="tx"/>
                    </a:ext>
                  </a:extLst>
                </a:hlinkClick>
              </a:rPr>
              <a:t>Amico</a:t>
            </a:r>
            <a:endParaRPr b="1">
              <a:solidFill>
                <a:srgbClr val="869FB2"/>
              </a:solidFill>
            </a:endParaRPr>
          </a:p>
        </p:txBody>
      </p:sp>
      <p:sp>
        <p:nvSpPr>
          <p:cNvPr id="1822" name="Google Shape;1822;p11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7">
                  <a:extLst>
                    <a:ext uri="{A12FA001-AC4F-418D-AE19-62706E023703}">
                      <ahyp:hlinkClr xmlns:ahyp="http://schemas.microsoft.com/office/drawing/2018/hyperlinkcolor" val="tx"/>
                    </a:ext>
                  </a:extLst>
                </a:hlinkClick>
              </a:rPr>
              <a:t>Bro</a:t>
            </a:r>
            <a:endParaRPr b="1">
              <a:solidFill>
                <a:srgbClr val="869FB2"/>
              </a:solidFill>
            </a:endParaRPr>
          </a:p>
        </p:txBody>
      </p:sp>
      <p:sp>
        <p:nvSpPr>
          <p:cNvPr id="1823" name="Google Shape;1823;p11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8">
                  <a:extLst>
                    <a:ext uri="{A12FA001-AC4F-418D-AE19-62706E023703}">
                      <ahyp:hlinkClr xmlns:ahyp="http://schemas.microsoft.com/office/drawing/2018/hyperlinkcolor" val="tx"/>
                    </a:ext>
                  </a:extLst>
                </a:hlinkClick>
              </a:rPr>
              <a:t>Rafiki</a:t>
            </a:r>
            <a:endParaRPr b="1">
              <a:solidFill>
                <a:srgbClr val="869FB2"/>
              </a:solidFill>
            </a:endParaRPr>
          </a:p>
        </p:txBody>
      </p:sp>
      <p:pic>
        <p:nvPicPr>
          <p:cNvPr id="1824" name="Google Shape;1824;p11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25" name="Google Shape;1825;p11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26" name="Google Shape;1826;p11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27" name="Google Shape;1827;p11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28" name="Google Shape;1828;p11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13">
                  <a:extLst>
                    <a:ext uri="{A12FA001-AC4F-418D-AE19-62706E023703}">
                      <ahyp:hlinkClr xmlns:ahyp="http://schemas.microsoft.com/office/drawing/2018/hyperlinkcolor" val="tx"/>
                    </a:ext>
                  </a:extLst>
                </a:hlinkClick>
              </a:rPr>
              <a:t>Cuate</a:t>
            </a:r>
            <a:endParaRPr b="1">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4C66730-A725-99FD-06BA-D0A35806DF9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B2F4D1-216A-40BE-865C-AB430BAD9EAD}"/>
              </a:ext>
            </a:extLst>
          </p:cNvPr>
          <p:cNvSpPr>
            <a:spLocks noGrp="1"/>
          </p:cNvSpPr>
          <p:nvPr>
            <p:ph type="subTitle" idx="1"/>
          </p:nvPr>
        </p:nvSpPr>
        <p:spPr>
          <a:xfrm>
            <a:off x="1227472" y="914400"/>
            <a:ext cx="6689000" cy="3323967"/>
          </a:xfrm>
        </p:spPr>
        <p:txBody>
          <a:bodyPr/>
          <a:lstStyle/>
          <a:p>
            <a:pPr marL="0" indent="0"/>
            <a:r>
              <a:rPr lang="en-US" dirty="0"/>
              <a:t>Answer:</a:t>
            </a:r>
          </a:p>
          <a:p>
            <a:pPr marL="0" indent="0"/>
            <a:r>
              <a:rPr lang="en-US" dirty="0"/>
              <a:t>Flexible simulation framework </a:t>
            </a:r>
          </a:p>
          <a:p>
            <a:pPr marL="0" indent="0"/>
            <a:r>
              <a:rPr lang="en-US" dirty="0"/>
              <a:t>Represent interactions in a network</a:t>
            </a:r>
          </a:p>
          <a:p>
            <a:pPr marL="0" indent="0"/>
            <a:r>
              <a:rPr lang="en-US" dirty="0"/>
              <a:t>Model individual agent states</a:t>
            </a:r>
          </a:p>
          <a:p>
            <a:pPr marL="0" indent="0"/>
            <a:r>
              <a:rPr lang="en-US" dirty="0"/>
              <a:t>Standardize input and output</a:t>
            </a:r>
          </a:p>
          <a:p>
            <a:pPr marL="0" indent="0"/>
            <a:r>
              <a:rPr lang="en-US" dirty="0"/>
              <a:t>Models varying model complexities</a:t>
            </a:r>
          </a:p>
          <a:p>
            <a:pPr marL="0" indent="0"/>
            <a:r>
              <a:rPr lang="en-US" dirty="0"/>
              <a:t>Easy to setup</a:t>
            </a:r>
          </a:p>
          <a:p>
            <a:pPr marL="0" indent="0"/>
            <a:r>
              <a:rPr lang="en-US" dirty="0"/>
              <a:t>Interactive frontend</a:t>
            </a:r>
          </a:p>
        </p:txBody>
      </p:sp>
    </p:spTree>
    <p:extLst>
      <p:ext uri="{BB962C8B-B14F-4D97-AF65-F5344CB8AC3E}">
        <p14:creationId xmlns:p14="http://schemas.microsoft.com/office/powerpoint/2010/main" val="1763341404"/>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FD4264D0-F69A-22FE-D0E7-8850901BB9DC}"/>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30D7C770-6538-D8F5-D4F8-8CB5E92280EB}"/>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BACKGROUND</a:t>
            </a:r>
            <a:endParaRPr dirty="0"/>
          </a:p>
        </p:txBody>
      </p:sp>
      <p:sp>
        <p:nvSpPr>
          <p:cNvPr id="419" name="Google Shape;419;p57">
            <a:extLst>
              <a:ext uri="{FF2B5EF4-FFF2-40B4-BE49-F238E27FC236}">
                <a16:creationId xmlns:a16="http://schemas.microsoft.com/office/drawing/2014/main" id="{DFD8359E-3611-A0D1-6B60-E92D7A828751}"/>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420" name="Google Shape;420;p57">
            <a:extLst>
              <a:ext uri="{FF2B5EF4-FFF2-40B4-BE49-F238E27FC236}">
                <a16:creationId xmlns:a16="http://schemas.microsoft.com/office/drawing/2014/main" id="{59E1B07F-A273-A396-C247-5951188BD211}"/>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PHAGE BIOLOGY</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4FAC62F5-294F-02F4-291F-41DE134B2F39}"/>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01FFC7CB-616D-9D17-6CDA-8850C4BE7EDE}"/>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13316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AE5AAF56-01BD-1E42-8B8C-81F128B09C36}"/>
            </a:ext>
          </a:extLst>
        </p:cNvPr>
        <p:cNvGrpSpPr/>
        <p:nvPr/>
      </p:nvGrpSpPr>
      <p:grpSpPr>
        <a:xfrm>
          <a:off x="0" y="0"/>
          <a:ext cx="0" cy="0"/>
          <a:chOff x="0" y="0"/>
          <a:chExt cx="0" cy="0"/>
        </a:xfrm>
      </p:grpSpPr>
      <p:sp>
        <p:nvSpPr>
          <p:cNvPr id="418" name="Google Shape;418;p57">
            <a:extLst>
              <a:ext uri="{FF2B5EF4-FFF2-40B4-BE49-F238E27FC236}">
                <a16:creationId xmlns:a16="http://schemas.microsoft.com/office/drawing/2014/main" id="{23AED767-E02D-6FA1-85F7-D8DD118B4AB9}"/>
              </a:ext>
            </a:extLst>
          </p:cNvPr>
          <p:cNvSpPr txBox="1">
            <a:spLocks noGrp="1"/>
          </p:cNvSpPr>
          <p:nvPr>
            <p:ph type="title"/>
          </p:nvPr>
        </p:nvSpPr>
        <p:spPr>
          <a:xfrm flipH="1">
            <a:off x="711539" y="2188792"/>
            <a:ext cx="4165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419" name="Google Shape;419;p57">
            <a:extLst>
              <a:ext uri="{FF2B5EF4-FFF2-40B4-BE49-F238E27FC236}">
                <a16:creationId xmlns:a16="http://schemas.microsoft.com/office/drawing/2014/main" id="{13BFD6F2-6EF2-D964-B324-A1C7343F876D}"/>
              </a:ext>
            </a:extLst>
          </p:cNvPr>
          <p:cNvSpPr txBox="1">
            <a:spLocks noGrp="1"/>
          </p:cNvSpPr>
          <p:nvPr>
            <p:ph type="title" idx="2"/>
          </p:nvPr>
        </p:nvSpPr>
        <p:spPr>
          <a:xfrm flipH="1">
            <a:off x="711539" y="1337825"/>
            <a:ext cx="4165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420" name="Google Shape;420;p57">
            <a:extLst>
              <a:ext uri="{FF2B5EF4-FFF2-40B4-BE49-F238E27FC236}">
                <a16:creationId xmlns:a16="http://schemas.microsoft.com/office/drawing/2014/main" id="{8EC234C3-5F3E-5DF6-2E23-1A4AFCE56AE3}"/>
              </a:ext>
            </a:extLst>
          </p:cNvPr>
          <p:cNvSpPr txBox="1">
            <a:spLocks noGrp="1"/>
          </p:cNvSpPr>
          <p:nvPr>
            <p:ph type="subTitle" idx="1"/>
          </p:nvPr>
        </p:nvSpPr>
        <p:spPr>
          <a:xfrm flipH="1">
            <a:off x="711539" y="3132175"/>
            <a:ext cx="4165200" cy="713400"/>
          </a:xfrm>
          <a:prstGeom prst="rect">
            <a:avLst/>
          </a:prstGeom>
        </p:spPr>
        <p:txBody>
          <a:bodyPr spcFirstLastPara="1" wrap="square" lIns="91425" tIns="91425" rIns="91425" bIns="91425" anchor="b" anchorCtr="0">
            <a:noAutofit/>
          </a:bodyPr>
          <a:lstStyle/>
          <a:p>
            <a:pPr marL="0" indent="0"/>
            <a:r>
              <a:rPr lang="en-US" dirty="0"/>
              <a:t>DASHBOARD AND ODE MODEL</a:t>
            </a:r>
          </a:p>
          <a:p>
            <a:pPr marL="0" lvl="0" indent="0" algn="ctr" rtl="0">
              <a:spcBef>
                <a:spcPts val="0"/>
              </a:spcBef>
              <a:spcAft>
                <a:spcPts val="0"/>
              </a:spcAft>
              <a:buNone/>
            </a:pPr>
            <a:endParaRPr dirty="0"/>
          </a:p>
        </p:txBody>
      </p:sp>
      <p:sp>
        <p:nvSpPr>
          <p:cNvPr id="421" name="Google Shape;421;p57">
            <a:extLst>
              <a:ext uri="{FF2B5EF4-FFF2-40B4-BE49-F238E27FC236}">
                <a16:creationId xmlns:a16="http://schemas.microsoft.com/office/drawing/2014/main" id="{EFEDFE23-3810-92E8-C52B-439657E4EBA4}"/>
              </a:ext>
            </a:extLst>
          </p:cNvPr>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7">
            <a:extLst>
              <a:ext uri="{FF2B5EF4-FFF2-40B4-BE49-F238E27FC236}">
                <a16:creationId xmlns:a16="http://schemas.microsoft.com/office/drawing/2014/main" id="{FAD36699-F89E-57B1-1303-470A2340640D}"/>
              </a:ext>
            </a:extLst>
          </p:cNvPr>
          <p:cNvSpPr/>
          <p:nvPr/>
        </p:nvSpPr>
        <p:spPr>
          <a:xfrm rot="-5400000">
            <a:off x="575975" y="436524"/>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46945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fade">
                                      <p:cBhvr>
                                        <p:cTn id="12" dur="1000"/>
                                        <p:tgtEl>
                                          <p:spTgt spid="418"/>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2986</Words>
  <Application>Microsoft Macintosh PowerPoint</Application>
  <PresentationFormat>On-screen Show (16:9)</PresentationFormat>
  <Paragraphs>612</Paragraphs>
  <Slides>69</Slides>
  <Notes>64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69</vt:i4>
      </vt:variant>
    </vt:vector>
  </HeadingPairs>
  <TitlesOfParts>
    <vt:vector size="86" baseType="lpstr">
      <vt:lpstr>Roboto Condensed Light</vt:lpstr>
      <vt:lpstr>Livvic</vt:lpstr>
      <vt:lpstr>Bebas Neue</vt:lpstr>
      <vt:lpstr>Montserrat Medium</vt:lpstr>
      <vt:lpstr>Roboto</vt:lpstr>
      <vt:lpstr>Anaheim</vt:lpstr>
      <vt:lpstr>Montserrat ExtraBold</vt:lpstr>
      <vt:lpstr>Montserrat</vt:lpstr>
      <vt:lpstr>Proxima Nova</vt:lpstr>
      <vt:lpstr>Arial</vt:lpstr>
      <vt:lpstr>Proxima Nova Semibold</vt:lpstr>
      <vt:lpstr>Marcellus</vt:lpstr>
      <vt:lpstr>Source Sans Pro</vt:lpstr>
      <vt:lpstr>Simple Style Thesis Defense XL by Slidesgo</vt:lpstr>
      <vt:lpstr>Slidesgo Final Pages</vt:lpstr>
      <vt:lpstr>Slidesgo Final Pages</vt:lpstr>
      <vt:lpstr>Slidesgo Final Pages</vt:lpstr>
      <vt:lpstr>MSC COMPUTATIONAL SCIENCES THESIS DEFENSE</vt:lpstr>
      <vt:lpstr>INTRODUCTION</vt:lpstr>
      <vt:lpstr>INTRODUCTION</vt:lpstr>
      <vt:lpstr>PowerPoint Presentation</vt:lpstr>
      <vt:lpstr>PowerPoint Presentation</vt:lpstr>
      <vt:lpstr>PowerPoint Presentation</vt:lpstr>
      <vt:lpstr>PowerPoint Presentation</vt:lpstr>
      <vt:lpstr>BACKGROUND</vt:lpstr>
      <vt:lpstr>METHODOLOGY</vt:lpstr>
      <vt:lpstr>Simulation Flowchart</vt:lpstr>
      <vt:lpstr>Dashboard</vt:lpstr>
      <vt:lpstr>Running the Framework</vt:lpstr>
      <vt:lpstr>ODE Code pt 1</vt:lpstr>
      <vt:lpstr>ODE Code pt 2</vt:lpstr>
      <vt:lpstr>RESULTS</vt:lpstr>
      <vt:lpstr>ANALYSIS AND CONCLUSIONS </vt:lpstr>
      <vt:lpstr>CONTENTS OF THIS TEMPLATE </vt:lpstr>
      <vt:lpstr>STUDY OBJECTIVES</vt:lpstr>
      <vt:lpstr>STUDY OBJECTIVES</vt:lpstr>
      <vt:lpstr>STUDY OBJECTIVES</vt:lpstr>
      <vt:lpstr>HYPOTHESIS</vt:lpstr>
      <vt:lpstr>LITERATURE REVIEW</vt:lpstr>
      <vt:lpstr>THEORIES</vt:lpstr>
      <vt:lpstr>OBJECTIVES</vt:lpstr>
      <vt:lpstr>INVESTED TIME</vt:lpstr>
      <vt:lpstr>PRIMARY OBJECTIVES</vt:lpstr>
      <vt:lpstr>SCHEDULE</vt:lpstr>
      <vt:lpstr>SCHEDULE</vt:lpstr>
      <vt:lpstr>SCHEDULE</vt:lpstr>
      <vt:lpstr>SCHEDULE</vt:lpstr>
      <vt:lpstr>STUDY PROGRAM</vt:lpstr>
      <vt:lpstr>STUDY PROGRAM</vt:lpstr>
      <vt:lpstr>METHODOLOGY</vt:lpstr>
      <vt:lpstr>METHODOLOGY</vt:lpstr>
      <vt:lpstr>METHODOLOGY</vt:lpstr>
      <vt:lpstr>TABLE</vt:lpstr>
      <vt:lpstr>COMPARISON</vt:lpstr>
      <vt:lpstr>STUDY TIMELINE</vt:lpstr>
      <vt:lpstr>AWESOME WORDS</vt:lpstr>
      <vt:lpstr>GLOBAL VISION</vt:lpstr>
      <vt:lpstr>RESULTS ANALYSIS</vt:lpstr>
      <vt:lpstr>RESULTS ANALYSIS</vt:lpstr>
      <vt:lpstr>IMPORTANT PERCENTAGES</vt:lpstr>
      <vt:lpstr>RESULTS ANALYSIS</vt:lpstr>
      <vt:lpstr>RESEARCH RESULTS</vt:lpstr>
      <vt:lpstr>WHOA!</vt:lpstr>
      <vt:lpstr>CONCLUSIONS </vt:lpstr>
      <vt:lpstr>CONCLUSIONS</vt:lpstr>
      <vt:lpstr>200K</vt:lpstr>
      <vt:lpstr>JUPITER</vt:lpstr>
      <vt:lpstr>2,014,300,800 </vt:lpstr>
      <vt:lpstr>333,000.00 </vt:lpstr>
      <vt:lpstr>OUR SOLUTIONS</vt:lpstr>
      <vt:lpstr>OUR SOLUTIONS</vt:lpstr>
      <vt:lpstr>BIBLIOGRAPHIC REFERENCES</vt:lpstr>
      <vt:lpstr>BIBLIOGRAPHIC REFERENCES</vt:lpstr>
      <vt:lpstr>VISIT OUR WEBSITE</vt:lpstr>
      <vt:lpstr>THANKS</vt:lpstr>
      <vt:lpstr>ALTERNATIVE RESOURCES</vt:lpstr>
      <vt:lpstr>PREMIUM ALTERNATIVE RESOURCES</vt:lpstr>
      <vt:lpstr>PREMIUM INFOGRAPHICS</vt:lpstr>
      <vt:lpstr>PREMIUM INFOGRAPHICS</vt:lpstr>
      <vt:lpstr>PREMIUM INFOGRAPHICS</vt:lpstr>
      <vt:lpstr>RESOURCES</vt:lpstr>
      <vt:lpstr>PREMIUM RESOURCES</vt:lpstr>
      <vt:lpstr>Instructions for use</vt:lpstr>
      <vt:lpstr>Instructions for use (premium users)</vt:lpstr>
      <vt:lpstr>Fonts &amp; colors used</vt:lpstr>
      <vt:lpstr>Storyset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Victor Piaskowski</cp:lastModifiedBy>
  <cp:revision>10</cp:revision>
  <dcterms:modified xsi:type="dcterms:W3CDTF">2025-05-31T17:53:19Z</dcterms:modified>
</cp:coreProperties>
</file>